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25" autoAdjust="0"/>
    <p:restoredTop sz="94660"/>
  </p:normalViewPr>
  <p:slideViewPr>
    <p:cSldViewPr snapToGrid="0">
      <p:cViewPr varScale="1">
        <p:scale>
          <a:sx n="92" d="100"/>
          <a:sy n="92" d="100"/>
        </p:scale>
        <p:origin x="25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EBF07-55A5-4482-BC5E-431F7104F6C8}" type="datetimeFigureOut">
              <a:rPr lang="en-US" smtClean="0"/>
              <a:t>10/18/2015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633BFB-11ED-4E05-9F97-7F6ACE439E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97240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EBF07-55A5-4482-BC5E-431F7104F6C8}" type="datetimeFigureOut">
              <a:rPr lang="en-US" smtClean="0"/>
              <a:t>10/18/2015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633BFB-11ED-4E05-9F97-7F6ACE439E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2606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EBF07-55A5-4482-BC5E-431F7104F6C8}" type="datetimeFigureOut">
              <a:rPr lang="en-US" smtClean="0"/>
              <a:t>10/18/2015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633BFB-11ED-4E05-9F97-7F6ACE439E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54193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EBF07-55A5-4482-BC5E-431F7104F6C8}" type="datetimeFigureOut">
              <a:rPr lang="en-US" smtClean="0"/>
              <a:t>10/18/2015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633BFB-11ED-4E05-9F97-7F6ACE439E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2636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EBF07-55A5-4482-BC5E-431F7104F6C8}" type="datetimeFigureOut">
              <a:rPr lang="en-US" smtClean="0"/>
              <a:t>10/18/2015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633BFB-11ED-4E05-9F97-7F6ACE439E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67420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EBF07-55A5-4482-BC5E-431F7104F6C8}" type="datetimeFigureOut">
              <a:rPr lang="en-US" smtClean="0"/>
              <a:t>10/18/2015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633BFB-11ED-4E05-9F97-7F6ACE439E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14836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EBF07-55A5-4482-BC5E-431F7104F6C8}" type="datetimeFigureOut">
              <a:rPr lang="en-US" smtClean="0"/>
              <a:t>10/18/2015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633BFB-11ED-4E05-9F97-7F6ACE439E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00528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EBF07-55A5-4482-BC5E-431F7104F6C8}" type="datetimeFigureOut">
              <a:rPr lang="en-US" smtClean="0"/>
              <a:t>10/18/2015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633BFB-11ED-4E05-9F97-7F6ACE439E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55249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EBF07-55A5-4482-BC5E-431F7104F6C8}" type="datetimeFigureOut">
              <a:rPr lang="en-US" smtClean="0"/>
              <a:t>10/18/2015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633BFB-11ED-4E05-9F97-7F6ACE439E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48893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EBF07-55A5-4482-BC5E-431F7104F6C8}" type="datetimeFigureOut">
              <a:rPr lang="en-US" smtClean="0"/>
              <a:t>10/18/2015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633BFB-11ED-4E05-9F97-7F6ACE439E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05854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EBF07-55A5-4482-BC5E-431F7104F6C8}" type="datetimeFigureOut">
              <a:rPr lang="en-US" smtClean="0"/>
              <a:t>10/18/2015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633BFB-11ED-4E05-9F97-7F6ACE439E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43994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EBF07-55A5-4482-BC5E-431F7104F6C8}" type="datetimeFigureOut">
              <a:rPr lang="en-US" smtClean="0"/>
              <a:t>10/18/2015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633BFB-11ED-4E05-9F97-7F6ACE439E14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326520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EBF07-55A5-4482-BC5E-431F7104F6C8}" type="datetimeFigureOut">
              <a:rPr lang="en-US" smtClean="0"/>
              <a:t>10/18/2015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633BFB-11ED-4E05-9F97-7F6ACE439E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86898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EBF07-55A5-4482-BC5E-431F7104F6C8}" type="datetimeFigureOut">
              <a:rPr lang="en-US" smtClean="0"/>
              <a:t>10/18/2015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633BFB-11ED-4E05-9F97-7F6ACE439E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141061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EBF07-55A5-4482-BC5E-431F7104F6C8}" type="datetimeFigureOut">
              <a:rPr lang="en-US" smtClean="0"/>
              <a:t>10/18/2015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633BFB-11ED-4E05-9F97-7F6ACE439E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686581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EBF07-55A5-4482-BC5E-431F7104F6C8}" type="datetimeFigureOut">
              <a:rPr lang="en-US" smtClean="0"/>
              <a:t>10/18/2015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633BFB-11ED-4E05-9F97-7F6ACE439E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809834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EBF07-55A5-4482-BC5E-431F7104F6C8}" type="datetimeFigureOut">
              <a:rPr lang="en-US" smtClean="0"/>
              <a:t>10/18/2015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633BFB-11ED-4E05-9F97-7F6ACE439E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17010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FCAEBF07-55A5-4482-BC5E-431F7104F6C8}" type="datetimeFigureOut">
              <a:rPr lang="en-US" smtClean="0"/>
              <a:t>10/18/2015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633BFB-11ED-4E05-9F97-7F6ACE439E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735942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s://www.youtube.com/watch?v=RuUphY-nfu4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hyperlink" Target="https://www.youtube.com/watch?v=RjDmyW4RJ64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Underdogs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Stories of encouragement brought to you by FCA</a:t>
            </a:r>
            <a:endParaRPr lang="en-US" dirty="0"/>
          </a:p>
        </p:txBody>
      </p:sp>
      <p:pic>
        <p:nvPicPr>
          <p:cNvPr id="1026" name="Picture 2" descr="http://www.essentialtennis.com/wp-content/uploads/2013/04/David-vs-Goliath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2457" y="360798"/>
            <a:ext cx="5663334" cy="33558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93754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Has anyone ever doubted you on the field of play or in life?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Maybe someone says you’re too short or too slow or too weak.</a:t>
            </a:r>
          </a:p>
          <a:p>
            <a:r>
              <a:rPr lang="en-US" dirty="0" smtClean="0"/>
              <a:t>Maybe someone says you can’t do something because you’re a girl.</a:t>
            </a:r>
          </a:p>
          <a:p>
            <a:r>
              <a:rPr lang="en-US" dirty="0" smtClean="0"/>
              <a:t>Whatever the case may be, let the stories of </a:t>
            </a:r>
            <a:r>
              <a:rPr lang="en-US" dirty="0" err="1" smtClean="0"/>
              <a:t>Mo’ne</a:t>
            </a:r>
            <a:r>
              <a:rPr lang="en-US" dirty="0" smtClean="0"/>
              <a:t> Davis and Nate Robinson inspire you.</a:t>
            </a:r>
            <a:endParaRPr lang="en-US" dirty="0"/>
          </a:p>
        </p:txBody>
      </p:sp>
      <p:pic>
        <p:nvPicPr>
          <p:cNvPr id="2050" name="Picture 2" descr="https://tse2.mm.bing.net/th?id=OIP.M0ac9ce0f7c11c7fa906b5bce3f7bf8eaH0&amp;pid=15.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2858" y="4152564"/>
            <a:ext cx="2803670" cy="2295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tse1.mm.bing.net/th?id=OIP.Mb08838a3a688a99fbc878aa3bf6a0637H0&amp;pid=15.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0450" y="4084513"/>
            <a:ext cx="3335481" cy="25016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82487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Mo’ne</a:t>
            </a:r>
            <a:r>
              <a:rPr lang="en-US" dirty="0" smtClean="0"/>
              <a:t> Davis proved that girls can hang in there with the boys.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Plenty of boys doubted her, but she took her team to the Little League World Series.</a:t>
            </a:r>
          </a:p>
          <a:p>
            <a:r>
              <a:rPr lang="en-US" dirty="0" smtClean="0"/>
              <a:t>This is </a:t>
            </a:r>
            <a:r>
              <a:rPr lang="en-US" dirty="0"/>
              <a:t>her story: </a:t>
            </a:r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www.youtube.com/watch?v=RuUphY-nfu4</a:t>
            </a:r>
            <a:r>
              <a:rPr lang="en-US" dirty="0" smtClean="0"/>
              <a:t>. </a:t>
            </a:r>
            <a:endParaRPr lang="en-US" dirty="0"/>
          </a:p>
        </p:txBody>
      </p:sp>
      <p:pic>
        <p:nvPicPr>
          <p:cNvPr id="3074" name="Picture 2" descr="https://tse3.mm.bing.net/th?id=OIP.M405a7cd75a4e56c9b93c79f2b2672fe5o2&amp;pid=15.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6985" y="3536626"/>
            <a:ext cx="4842452" cy="27117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18342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Nate Robinson proved he could dunk with the best NBA players.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Little Nate Robinson was only 5’9’’, but he won not one, not two, but three NBA slam dunk championships.</a:t>
            </a:r>
          </a:p>
          <a:p>
            <a:r>
              <a:rPr lang="en-US" dirty="0" smtClean="0"/>
              <a:t>His most memorable dunk was a high flying jam over NBA center Dwight Howard.  Check </a:t>
            </a:r>
            <a:r>
              <a:rPr lang="en-US" dirty="0"/>
              <a:t>it out here: </a:t>
            </a:r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www.youtube.com/watch?v=RjDmyW4RJ64</a:t>
            </a:r>
            <a:r>
              <a:rPr lang="en-US" dirty="0" smtClean="0"/>
              <a:t>. </a:t>
            </a:r>
            <a:endParaRPr lang="en-US" dirty="0"/>
          </a:p>
        </p:txBody>
      </p:sp>
      <p:pic>
        <p:nvPicPr>
          <p:cNvPr id="4098" name="Picture 2" descr="http://i1.ytimg.com/vi/AHwYqNpk3pc/hqdefault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4967" y="3894491"/>
            <a:ext cx="3709842" cy="2782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01096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does the Bible say about being an underdog?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It is clear that God does not judge us based on our size or strength.</a:t>
            </a:r>
          </a:p>
          <a:p>
            <a:r>
              <a:rPr lang="en-US" dirty="0" smtClean="0"/>
              <a:t>Samuel was looking for a new king to replace Saul.  He was shocked when God told him what He was looking for.</a:t>
            </a:r>
          </a:p>
          <a:p>
            <a:r>
              <a:rPr lang="en-US" dirty="0" smtClean="0"/>
              <a:t>“</a:t>
            </a:r>
            <a:r>
              <a:rPr lang="en-US" dirty="0"/>
              <a:t>But the Lord said to Samuel, ‘Do not look on his appearance or on the height of his stature, because I have rejected him. For the Lord sees not as man sees: man looks on the outward appearance, but the Lord looks on the heart’” (1 Samuel 16: 7).</a:t>
            </a:r>
          </a:p>
        </p:txBody>
      </p:sp>
      <p:pic>
        <p:nvPicPr>
          <p:cNvPr id="5124" name="Picture 4" descr="https://s-media-cache-ak0.pinimg.com/736x/49/62/40/4962401e55ac0b84a86c7aa50a77234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6679" y="4480365"/>
            <a:ext cx="1982948" cy="23776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8804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story of David vs. Goliath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Soon after David was chosen by God to be the new king, a Philistine by the name of Goliath tormented the Israelites.  </a:t>
            </a:r>
          </a:p>
          <a:p>
            <a:r>
              <a:rPr lang="en-US" dirty="0" smtClean="0"/>
              <a:t>Goliath, standing nearly 10 feet tall, came to the edge of the camp daily, challenging the Israelites to send their best fighter out.</a:t>
            </a:r>
          </a:p>
          <a:p>
            <a:r>
              <a:rPr lang="en-US" dirty="0" smtClean="0"/>
              <a:t>Nobody took the challenge—that is until David came along.</a:t>
            </a:r>
          </a:p>
          <a:p>
            <a:r>
              <a:rPr lang="en-US" dirty="0" smtClean="0"/>
              <a:t>David calmly gathered five smooth small stones, put them in his pouch, and confronted Goliath with a mere sling.</a:t>
            </a:r>
          </a:p>
          <a:p>
            <a:r>
              <a:rPr lang="en-US" dirty="0" smtClean="0"/>
              <a:t>Goliath laughed at little David, a scrawny 17-year-old shepherd, but David launched a stone that struck and killed Goliath.</a:t>
            </a:r>
          </a:p>
          <a:p>
            <a:r>
              <a:rPr lang="en-US" dirty="0" smtClean="0"/>
              <a:t>David finished off the bully by taking Goliath’s own sword and cutting off his head.</a:t>
            </a:r>
          </a:p>
        </p:txBody>
      </p:sp>
      <p:pic>
        <p:nvPicPr>
          <p:cNvPr id="6146" name="Picture 2" descr="http://1.bp.blogspot.com/-q-UEUHgLtvM/TecOEr_5S9I/AAAAAAAAADI/iqf1XoPy9ho/s1600/david-vs-Goliath-comic-imag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25162" y="2296391"/>
            <a:ext cx="2152402" cy="2511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2378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Main points about underdogs 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You will always have people who doubt you in life.  </a:t>
            </a:r>
          </a:p>
          <a:p>
            <a:r>
              <a:rPr lang="en-US" dirty="0" smtClean="0"/>
              <a:t>Prove people wrong through your own Godly character and actions.  </a:t>
            </a:r>
          </a:p>
          <a:p>
            <a:r>
              <a:rPr lang="en-US" dirty="0" smtClean="0"/>
              <a:t>Let your play on the field do the talking—not your mouth.</a:t>
            </a:r>
            <a:endParaRPr lang="en-US" dirty="0"/>
          </a:p>
        </p:txBody>
      </p:sp>
      <p:pic>
        <p:nvPicPr>
          <p:cNvPr id="7170" name="Picture 2" descr="http://www.alittlenudge.com/wp-content/uploads/2013/10/walkthewalk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334" y="3795277"/>
            <a:ext cx="3952875" cy="2962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2435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 to think about 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4293" y="1252818"/>
            <a:ext cx="8946541" cy="4195481"/>
          </a:xfrm>
        </p:spPr>
        <p:txBody>
          <a:bodyPr/>
          <a:lstStyle/>
          <a:p>
            <a:r>
              <a:rPr lang="en-US" dirty="0" smtClean="0"/>
              <a:t>Have you ever been doubted in life?  How did you respond?</a:t>
            </a:r>
          </a:p>
          <a:p>
            <a:r>
              <a:rPr lang="en-US" dirty="0" smtClean="0"/>
              <a:t>How do you think God wants us to respond to people who doubt us?</a:t>
            </a:r>
          </a:p>
          <a:p>
            <a:r>
              <a:rPr lang="en-US" dirty="0" smtClean="0"/>
              <a:t>What matters more: words or actions?</a:t>
            </a:r>
          </a:p>
          <a:p>
            <a:r>
              <a:rPr lang="en-US" dirty="0" smtClean="0"/>
              <a:t>Final thought: </a:t>
            </a:r>
            <a:r>
              <a:rPr lang="en-US" b="1" i="1" dirty="0" smtClean="0"/>
              <a:t>“But be doers of the Word, and not hearers only, deceiving yourselves” (James 1: 22).</a:t>
            </a:r>
            <a:endParaRPr lang="en-US" b="1" i="1" dirty="0"/>
          </a:p>
        </p:txBody>
      </p:sp>
      <p:pic>
        <p:nvPicPr>
          <p:cNvPr id="8194" name="Picture 2" descr="http://2.bp.blogspot.com/-9UGqCR4i3mI/UES9lCj8lxI/AAAAAAAABpQ/dwa0YJ2-uPA/s1600/james_1.22_pictur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9721" y="3543301"/>
            <a:ext cx="4574433" cy="3193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0550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53</TotalTime>
  <Words>508</Words>
  <Application>Microsoft Office PowerPoint</Application>
  <PresentationFormat>Widescreen</PresentationFormat>
  <Paragraphs>32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Century Gothic</vt:lpstr>
      <vt:lpstr>Wingdings 3</vt:lpstr>
      <vt:lpstr>Ion</vt:lpstr>
      <vt:lpstr>Underdogs</vt:lpstr>
      <vt:lpstr>Has anyone ever doubted you on the field of play or in life?</vt:lpstr>
      <vt:lpstr>Mo’ne Davis proved that girls can hang in there with the boys.</vt:lpstr>
      <vt:lpstr>Nate Robinson proved he could dunk with the best NBA players. </vt:lpstr>
      <vt:lpstr>What does the Bible say about being an underdog?</vt:lpstr>
      <vt:lpstr>The story of David vs. Goliath</vt:lpstr>
      <vt:lpstr>Main points about underdogs …</vt:lpstr>
      <vt:lpstr>Questions to think about …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Underdogs</dc:title>
  <dc:creator>Clint and Kristin Daniels</dc:creator>
  <cp:lastModifiedBy>Clint and Kristin Daniels</cp:lastModifiedBy>
  <cp:revision>6</cp:revision>
  <dcterms:created xsi:type="dcterms:W3CDTF">2015-10-05T10:06:53Z</dcterms:created>
  <dcterms:modified xsi:type="dcterms:W3CDTF">2015-10-19T01:44:00Z</dcterms:modified>
</cp:coreProperties>
</file>