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5" autoAdjust="0"/>
    <p:restoredTop sz="94660"/>
  </p:normalViewPr>
  <p:slideViewPr>
    <p:cSldViewPr snapToGrid="0">
      <p:cViewPr varScale="1">
        <p:scale>
          <a:sx n="92" d="100"/>
          <a:sy n="92" d="100"/>
        </p:scale>
        <p:origin x="2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B55AB0-CD7A-463B-8714-A50C107F17C5}" type="datetimeFigureOut">
              <a:rPr lang="en-US" smtClean="0"/>
              <a:t>10/18/2015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F8845-1FBC-4AA4-BFEF-38CA57FA5108}" type="slidenum">
              <a:rPr lang="en-US" smtClean="0"/>
              <a:t>‹#›</a:t>
            </a:fld>
            <a:endParaRPr lang="en-US"/>
          </a:p>
        </p:txBody>
      </p:sp>
    </p:spTree>
    <p:extLst>
      <p:ext uri="{BB962C8B-B14F-4D97-AF65-F5344CB8AC3E}">
        <p14:creationId xmlns:p14="http://schemas.microsoft.com/office/powerpoint/2010/main" val="3393438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B55AB0-CD7A-463B-8714-A50C107F17C5}" type="datetimeFigureOut">
              <a:rPr lang="en-US" smtClean="0"/>
              <a:t>10/18/2015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F8845-1FBC-4AA4-BFEF-38CA57FA5108}" type="slidenum">
              <a:rPr lang="en-US" smtClean="0"/>
              <a:t>‹#›</a:t>
            </a:fld>
            <a:endParaRPr lang="en-US"/>
          </a:p>
        </p:txBody>
      </p:sp>
    </p:spTree>
    <p:extLst>
      <p:ext uri="{BB962C8B-B14F-4D97-AF65-F5344CB8AC3E}">
        <p14:creationId xmlns:p14="http://schemas.microsoft.com/office/powerpoint/2010/main" val="3068798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B55AB0-CD7A-463B-8714-A50C107F17C5}" type="datetimeFigureOut">
              <a:rPr lang="en-US" smtClean="0"/>
              <a:t>10/18/2015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F8845-1FBC-4AA4-BFEF-38CA57FA5108}" type="slidenum">
              <a:rPr lang="en-US" smtClean="0"/>
              <a:t>‹#›</a:t>
            </a:fld>
            <a:endParaRPr lang="en-US"/>
          </a:p>
        </p:txBody>
      </p:sp>
    </p:spTree>
    <p:extLst>
      <p:ext uri="{BB962C8B-B14F-4D97-AF65-F5344CB8AC3E}">
        <p14:creationId xmlns:p14="http://schemas.microsoft.com/office/powerpoint/2010/main" val="2516642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B55AB0-CD7A-463B-8714-A50C107F17C5}" type="datetimeFigureOut">
              <a:rPr lang="en-US" smtClean="0"/>
              <a:t>10/18/2015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8F8845-1FBC-4AA4-BFEF-38CA57FA5108}" type="slidenum">
              <a:rPr lang="en-US" smtClean="0"/>
              <a:t>‹#›</a:t>
            </a:fld>
            <a:endParaRPr lang="en-US"/>
          </a:p>
        </p:txBody>
      </p:sp>
    </p:spTree>
    <p:extLst>
      <p:ext uri="{BB962C8B-B14F-4D97-AF65-F5344CB8AC3E}">
        <p14:creationId xmlns:p14="http://schemas.microsoft.com/office/powerpoint/2010/main" val="1435173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B55AB0-CD7A-463B-8714-A50C107F17C5}" type="datetimeFigureOut">
              <a:rPr lang="en-US" smtClean="0"/>
              <a:t>10/18/2015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8F8845-1FBC-4AA4-BFEF-38CA57FA5108}" type="slidenum">
              <a:rPr lang="en-US" smtClean="0"/>
              <a:t>‹#›</a:t>
            </a:fld>
            <a:endParaRPr lang="en-US"/>
          </a:p>
        </p:txBody>
      </p:sp>
    </p:spTree>
    <p:extLst>
      <p:ext uri="{BB962C8B-B14F-4D97-AF65-F5344CB8AC3E}">
        <p14:creationId xmlns:p14="http://schemas.microsoft.com/office/powerpoint/2010/main" val="2305669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B55AB0-CD7A-463B-8714-A50C107F17C5}" type="datetimeFigureOut">
              <a:rPr lang="en-US" smtClean="0"/>
              <a:t>10/18/2015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8F8845-1FBC-4AA4-BFEF-38CA57FA5108}" type="slidenum">
              <a:rPr lang="en-US" smtClean="0"/>
              <a:t>‹#›</a:t>
            </a:fld>
            <a:endParaRPr lang="en-US"/>
          </a:p>
        </p:txBody>
      </p:sp>
    </p:spTree>
    <p:extLst>
      <p:ext uri="{BB962C8B-B14F-4D97-AF65-F5344CB8AC3E}">
        <p14:creationId xmlns:p14="http://schemas.microsoft.com/office/powerpoint/2010/main" val="2315400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B55AB0-CD7A-463B-8714-A50C107F17C5}" type="datetimeFigureOut">
              <a:rPr lang="en-US" smtClean="0"/>
              <a:t>10/18/2015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8F8845-1FBC-4AA4-BFEF-38CA57FA5108}" type="slidenum">
              <a:rPr lang="en-US" smtClean="0"/>
              <a:t>‹#›</a:t>
            </a:fld>
            <a:endParaRPr lang="en-US"/>
          </a:p>
        </p:txBody>
      </p:sp>
    </p:spTree>
    <p:extLst>
      <p:ext uri="{BB962C8B-B14F-4D97-AF65-F5344CB8AC3E}">
        <p14:creationId xmlns:p14="http://schemas.microsoft.com/office/powerpoint/2010/main" val="764598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B55AB0-CD7A-463B-8714-A50C107F17C5}" type="datetimeFigureOut">
              <a:rPr lang="en-US" smtClean="0"/>
              <a:t>10/18/2015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8F8845-1FBC-4AA4-BFEF-38CA57FA5108}" type="slidenum">
              <a:rPr lang="en-US" smtClean="0"/>
              <a:t>‹#›</a:t>
            </a:fld>
            <a:endParaRPr lang="en-US"/>
          </a:p>
        </p:txBody>
      </p:sp>
    </p:spTree>
    <p:extLst>
      <p:ext uri="{BB962C8B-B14F-4D97-AF65-F5344CB8AC3E}">
        <p14:creationId xmlns:p14="http://schemas.microsoft.com/office/powerpoint/2010/main" val="293179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B55AB0-CD7A-463B-8714-A50C107F17C5}" type="datetimeFigureOut">
              <a:rPr lang="en-US" smtClean="0"/>
              <a:t>10/18/2015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8F8845-1FBC-4AA4-BFEF-38CA57FA5108}" type="slidenum">
              <a:rPr lang="en-US" smtClean="0"/>
              <a:t>‹#›</a:t>
            </a:fld>
            <a:endParaRPr lang="en-US"/>
          </a:p>
        </p:txBody>
      </p:sp>
    </p:spTree>
    <p:extLst>
      <p:ext uri="{BB962C8B-B14F-4D97-AF65-F5344CB8AC3E}">
        <p14:creationId xmlns:p14="http://schemas.microsoft.com/office/powerpoint/2010/main" val="750420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B55AB0-CD7A-463B-8714-A50C107F17C5}" type="datetimeFigureOut">
              <a:rPr lang="en-US" smtClean="0"/>
              <a:t>10/18/2015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F8845-1FBC-4AA4-BFEF-38CA57FA5108}" type="slidenum">
              <a:rPr lang="en-US" smtClean="0"/>
              <a:t>‹#›</a:t>
            </a:fld>
            <a:endParaRPr lang="en-US"/>
          </a:p>
        </p:txBody>
      </p:sp>
    </p:spTree>
    <p:extLst>
      <p:ext uri="{BB962C8B-B14F-4D97-AF65-F5344CB8AC3E}">
        <p14:creationId xmlns:p14="http://schemas.microsoft.com/office/powerpoint/2010/main" val="2855830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B55AB0-CD7A-463B-8714-A50C107F17C5}" type="datetimeFigureOut">
              <a:rPr lang="en-US" smtClean="0"/>
              <a:t>10/18/2015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F8845-1FBC-4AA4-BFEF-38CA57FA510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702317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B55AB0-CD7A-463B-8714-A50C107F17C5}" type="datetimeFigureOut">
              <a:rPr lang="en-US" smtClean="0"/>
              <a:t>10/18/2015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F8845-1FBC-4AA4-BFEF-38CA57FA5108}" type="slidenum">
              <a:rPr lang="en-US" smtClean="0"/>
              <a:t>‹#›</a:t>
            </a:fld>
            <a:endParaRPr lang="en-US"/>
          </a:p>
        </p:txBody>
      </p:sp>
    </p:spTree>
    <p:extLst>
      <p:ext uri="{BB962C8B-B14F-4D97-AF65-F5344CB8AC3E}">
        <p14:creationId xmlns:p14="http://schemas.microsoft.com/office/powerpoint/2010/main" val="2504318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B55AB0-CD7A-463B-8714-A50C107F17C5}" type="datetimeFigureOut">
              <a:rPr lang="en-US" smtClean="0"/>
              <a:t>10/18/2015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F8845-1FBC-4AA4-BFEF-38CA57FA510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19664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B55AB0-CD7A-463B-8714-A50C107F17C5}" type="datetimeFigureOut">
              <a:rPr lang="en-US" smtClean="0"/>
              <a:t>10/18/2015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F8845-1FBC-4AA4-BFEF-38CA57FA5108}" type="slidenum">
              <a:rPr lang="en-US" smtClean="0"/>
              <a:t>‹#›</a:t>
            </a:fld>
            <a:endParaRPr lang="en-US"/>
          </a:p>
        </p:txBody>
      </p:sp>
    </p:spTree>
    <p:extLst>
      <p:ext uri="{BB962C8B-B14F-4D97-AF65-F5344CB8AC3E}">
        <p14:creationId xmlns:p14="http://schemas.microsoft.com/office/powerpoint/2010/main" val="42671515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B55AB0-CD7A-463B-8714-A50C107F17C5}" type="datetimeFigureOut">
              <a:rPr lang="en-US" smtClean="0"/>
              <a:t>10/18/2015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F8845-1FBC-4AA4-BFEF-38CA57FA5108}" type="slidenum">
              <a:rPr lang="en-US" smtClean="0"/>
              <a:t>‹#›</a:t>
            </a:fld>
            <a:endParaRPr lang="en-US"/>
          </a:p>
        </p:txBody>
      </p:sp>
    </p:spTree>
    <p:extLst>
      <p:ext uri="{BB962C8B-B14F-4D97-AF65-F5344CB8AC3E}">
        <p14:creationId xmlns:p14="http://schemas.microsoft.com/office/powerpoint/2010/main" val="3663736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B55AB0-CD7A-463B-8714-A50C107F17C5}" type="datetimeFigureOut">
              <a:rPr lang="en-US" smtClean="0"/>
              <a:t>10/18/2015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F8845-1FBC-4AA4-BFEF-38CA57FA5108}" type="slidenum">
              <a:rPr lang="en-US" smtClean="0"/>
              <a:t>‹#›</a:t>
            </a:fld>
            <a:endParaRPr lang="en-US"/>
          </a:p>
        </p:txBody>
      </p:sp>
    </p:spTree>
    <p:extLst>
      <p:ext uri="{BB962C8B-B14F-4D97-AF65-F5344CB8AC3E}">
        <p14:creationId xmlns:p14="http://schemas.microsoft.com/office/powerpoint/2010/main" val="25880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B55AB0-CD7A-463B-8714-A50C107F17C5}" type="datetimeFigureOut">
              <a:rPr lang="en-US" smtClean="0"/>
              <a:t>10/18/2015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E8F8845-1FBC-4AA4-BFEF-38CA57FA5108}" type="slidenum">
              <a:rPr lang="en-US" smtClean="0"/>
              <a:t>‹#›</a:t>
            </a:fld>
            <a:endParaRPr lang="en-US"/>
          </a:p>
        </p:txBody>
      </p:sp>
    </p:spTree>
    <p:extLst>
      <p:ext uri="{BB962C8B-B14F-4D97-AF65-F5344CB8AC3E}">
        <p14:creationId xmlns:p14="http://schemas.microsoft.com/office/powerpoint/2010/main" val="3814039439"/>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youtube.com/watch?v=vQbLlHqcjt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Staying positive</a:t>
            </a:r>
            <a:endParaRPr lang="en-US" dirty="0"/>
          </a:p>
        </p:txBody>
      </p:sp>
      <p:sp>
        <p:nvSpPr>
          <p:cNvPr id="3" name="Subtitle 2"/>
          <p:cNvSpPr>
            <a:spLocks noGrp="1"/>
          </p:cNvSpPr>
          <p:nvPr>
            <p:ph type="subTitle" idx="1"/>
          </p:nvPr>
        </p:nvSpPr>
        <p:spPr/>
        <p:txBody>
          <a:bodyPr/>
          <a:lstStyle/>
          <a:p>
            <a:r>
              <a:rPr lang="en-US" dirty="0" smtClean="0"/>
              <a:t>An uplifting message brought to you by FCA </a:t>
            </a:r>
            <a:endParaRPr lang="en-US" dirty="0"/>
          </a:p>
        </p:txBody>
      </p:sp>
      <p:pic>
        <p:nvPicPr>
          <p:cNvPr id="1026" name="Picture 2" descr="http://2.bp.blogspot.com/-QEUhPNc1xag/UHnAq0rQQNI/AAAAAAAAAdI/JgtSqZHDIBY/s1600/smiley+face+wink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304" y="2404534"/>
            <a:ext cx="3583564" cy="3583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69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circle(in)">
                                      <p:cBhvr>
                                        <p:cTn id="19"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Do you ever feel sorry for yourself when something goes wrong?</a:t>
            </a:r>
            <a:endParaRPr lang="en-US" dirty="0"/>
          </a:p>
        </p:txBody>
      </p:sp>
      <p:sp>
        <p:nvSpPr>
          <p:cNvPr id="3" name="Content Placeholder 2"/>
          <p:cNvSpPr>
            <a:spLocks noGrp="1"/>
          </p:cNvSpPr>
          <p:nvPr>
            <p:ph idx="1"/>
          </p:nvPr>
        </p:nvSpPr>
        <p:spPr/>
        <p:txBody>
          <a:bodyPr/>
          <a:lstStyle/>
          <a:p>
            <a:r>
              <a:rPr lang="en-US" dirty="0" smtClean="0"/>
              <a:t>Maybe you should reconsider how you feel and be grateful for what God has blessed you with.  </a:t>
            </a:r>
          </a:p>
          <a:p>
            <a:r>
              <a:rPr lang="en-US" dirty="0" smtClean="0"/>
              <a:t>Check out this amazing story: </a:t>
            </a:r>
            <a:r>
              <a:rPr lang="en-US" u="sng" dirty="0">
                <a:hlinkClick r:id="rId2"/>
              </a:rPr>
              <a:t>https://www.youtube.com/watch?v=vQbLlHqcjtM</a:t>
            </a:r>
            <a:endParaRPr lang="en-US" dirty="0"/>
          </a:p>
        </p:txBody>
      </p:sp>
      <p:pic>
        <p:nvPicPr>
          <p:cNvPr id="6146" name="Picture 2" descr="http://totalsportswire.com/files/2014/02/Isaac-Lufkin.jpg?w=600&amp;h=0&amp;zc=1&amp;s=0&amp;a=t&amp;q=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6506" y="3023755"/>
            <a:ext cx="5075960" cy="3383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83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6146"/>
                                        </p:tgtEl>
                                        <p:attrNameLst>
                                          <p:attrName>style.visibility</p:attrName>
                                        </p:attrNameLst>
                                      </p:cBhvr>
                                      <p:to>
                                        <p:strVal val="visible"/>
                                      </p:to>
                                    </p:set>
                                    <p:animEffect transition="in" filter="barn(inVertical)">
                                      <p:cBhvr>
                                        <p:cTn id="23"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Staying positive in sports …</a:t>
            </a:r>
            <a:endParaRPr lang="en-US" dirty="0"/>
          </a:p>
        </p:txBody>
      </p:sp>
      <p:sp>
        <p:nvSpPr>
          <p:cNvPr id="3" name="Content Placeholder 2"/>
          <p:cNvSpPr>
            <a:spLocks noGrp="1"/>
          </p:cNvSpPr>
          <p:nvPr>
            <p:ph idx="1"/>
          </p:nvPr>
        </p:nvSpPr>
        <p:spPr/>
        <p:txBody>
          <a:bodyPr/>
          <a:lstStyle/>
          <a:p>
            <a:r>
              <a:rPr lang="en-US" dirty="0" smtClean="0"/>
              <a:t>Bad things are bound to happen on the field of play.</a:t>
            </a:r>
          </a:p>
          <a:p>
            <a:r>
              <a:rPr lang="en-US" dirty="0" smtClean="0"/>
              <a:t>If you don’t keep a positive attitude while competing, your teammates will be down.</a:t>
            </a:r>
          </a:p>
          <a:p>
            <a:r>
              <a:rPr lang="en-US" dirty="0" smtClean="0"/>
              <a:t>Be a leader and always look to the bright side!</a:t>
            </a:r>
            <a:endParaRPr lang="en-US" dirty="0"/>
          </a:p>
        </p:txBody>
      </p:sp>
      <p:pic>
        <p:nvPicPr>
          <p:cNvPr id="2050" name="Picture 2" descr="http://www.greatmindsthinkfit.com/images/FootballPrint00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511" y="2972961"/>
            <a:ext cx="4572289" cy="3723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168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050"/>
                                        </p:tgtEl>
                                        <p:attrNameLst>
                                          <p:attrName>style.visibility</p:attrName>
                                        </p:attrNameLst>
                                      </p:cBhvr>
                                      <p:to>
                                        <p:strVal val="visible"/>
                                      </p:to>
                                    </p:set>
                                    <p:animEffect transition="in" filter="barn(inVertical)">
                                      <p:cBhvr>
                                        <p:cTn id="29"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the Bible say about being positive?</a:t>
            </a:r>
            <a:endParaRPr lang="en-US" dirty="0"/>
          </a:p>
        </p:txBody>
      </p:sp>
      <p:sp>
        <p:nvSpPr>
          <p:cNvPr id="3" name="Content Placeholder 2"/>
          <p:cNvSpPr>
            <a:spLocks noGrp="1"/>
          </p:cNvSpPr>
          <p:nvPr>
            <p:ph idx="1"/>
          </p:nvPr>
        </p:nvSpPr>
        <p:spPr/>
        <p:txBody>
          <a:bodyPr/>
          <a:lstStyle/>
          <a:p>
            <a:r>
              <a:rPr lang="en-US" dirty="0" smtClean="0"/>
              <a:t>Paul knows a thing or two about staying positive.  This was a man who was shipwrecked, thrown in jail, beaten, and nearly stoned to death, but he always praised God no matter what.</a:t>
            </a:r>
          </a:p>
          <a:p>
            <a:r>
              <a:rPr lang="en-US" dirty="0" smtClean="0"/>
              <a:t>In Philippians 4: 8, Paul says</a:t>
            </a:r>
            <a:r>
              <a:rPr lang="en-US" dirty="0"/>
              <a:t>, </a:t>
            </a:r>
            <a:r>
              <a:rPr lang="en-US" dirty="0" smtClean="0"/>
              <a:t>“My </a:t>
            </a:r>
            <a:r>
              <a:rPr lang="en-US" dirty="0"/>
              <a:t>friends, whatever is pure, whatever is honest, whatever is right, whatever is pure, whatever is holy, whatever is of good repute, if there is any excellence or if anything worthy of praise, dwell on these </a:t>
            </a:r>
            <a:r>
              <a:rPr lang="en-US" dirty="0" smtClean="0"/>
              <a:t>things.” </a:t>
            </a:r>
          </a:p>
          <a:p>
            <a:r>
              <a:rPr lang="en-US" dirty="0" smtClean="0"/>
              <a:t>I challenge you to put this verse to memory and recite it every time you feel down.</a:t>
            </a:r>
            <a:endParaRPr lang="en-US" dirty="0"/>
          </a:p>
        </p:txBody>
      </p:sp>
      <p:pic>
        <p:nvPicPr>
          <p:cNvPr id="5122" name="Picture 2" descr="http://thecripplegate.com/wp-content/uploads/2013/02/Paul-in-Prison-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4620" y="3855028"/>
            <a:ext cx="3047936" cy="2743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534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122"/>
                                        </p:tgtEl>
                                        <p:attrNameLst>
                                          <p:attrName>style.visibility</p:attrName>
                                        </p:attrNameLst>
                                      </p:cBhvr>
                                      <p:to>
                                        <p:strVal val="visible"/>
                                      </p:to>
                                    </p:set>
                                    <p:animEffect transition="in" filter="wipe(down)">
                                      <p:cBhvr>
                                        <p:cTn id="2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story of Joseph</a:t>
            </a:r>
            <a:endParaRPr lang="en-US" dirty="0"/>
          </a:p>
        </p:txBody>
      </p:sp>
      <p:sp>
        <p:nvSpPr>
          <p:cNvPr id="3" name="Content Placeholder 2"/>
          <p:cNvSpPr>
            <a:spLocks noGrp="1"/>
          </p:cNvSpPr>
          <p:nvPr>
            <p:ph idx="1"/>
          </p:nvPr>
        </p:nvSpPr>
        <p:spPr/>
        <p:txBody>
          <a:bodyPr/>
          <a:lstStyle/>
          <a:p>
            <a:r>
              <a:rPr lang="en-US" dirty="0" smtClean="0"/>
              <a:t>The story of Joseph tells a story of a kid who remained positive through all his struggles.</a:t>
            </a:r>
          </a:p>
          <a:p>
            <a:r>
              <a:rPr lang="en-US" dirty="0" smtClean="0"/>
              <a:t>Joseph’s brothers left him for dead in a well and sold him into slavery.</a:t>
            </a:r>
          </a:p>
          <a:p>
            <a:r>
              <a:rPr lang="en-US" dirty="0" smtClean="0"/>
              <a:t>Joseph also was put into prison for being accused of something he never did.</a:t>
            </a:r>
          </a:p>
          <a:p>
            <a:r>
              <a:rPr lang="en-US" dirty="0" smtClean="0"/>
              <a:t>Through all his struggles, Joseph remained positive!</a:t>
            </a:r>
          </a:p>
          <a:p>
            <a:r>
              <a:rPr lang="en-US" dirty="0" smtClean="0"/>
              <a:t>He accepted God’s will and left a legacy that is still being shouted out today.</a:t>
            </a:r>
          </a:p>
          <a:p>
            <a:r>
              <a:rPr lang="en-US" dirty="0" smtClean="0"/>
              <a:t>Plus, if you had a coat like this, wouldn’t you be </a:t>
            </a:r>
            <a:r>
              <a:rPr lang="en-US" dirty="0" err="1" smtClean="0"/>
              <a:t>smlining</a:t>
            </a:r>
            <a:r>
              <a:rPr lang="en-US" dirty="0" smtClean="0"/>
              <a:t> too?</a:t>
            </a:r>
            <a:endParaRPr lang="en-US" dirty="0"/>
          </a:p>
        </p:txBody>
      </p:sp>
      <p:pic>
        <p:nvPicPr>
          <p:cNvPr id="3074" name="Picture 2" descr="http://4.bp.blogspot.com/-wNOerybGeXM/UJB4xEjlKHI/AAAAAAAAABo/vZS9xgkq__E/s1600/bible_josep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4002" y="2910654"/>
            <a:ext cx="2917998" cy="3547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65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down)">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3074"/>
                                        </p:tgtEl>
                                        <p:attrNameLst>
                                          <p:attrName>style.visibility</p:attrName>
                                        </p:attrNameLst>
                                      </p:cBhvr>
                                      <p:to>
                                        <p:strVal val="visible"/>
                                      </p:to>
                                    </p:set>
                                    <p:animEffect transition="in" filter="circle(in)">
                                      <p:cBhvr>
                                        <p:cTn id="42"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points of being positive …</a:t>
            </a:r>
            <a:endParaRPr lang="en-US" dirty="0"/>
          </a:p>
        </p:txBody>
      </p:sp>
      <p:sp>
        <p:nvSpPr>
          <p:cNvPr id="3" name="Content Placeholder 2"/>
          <p:cNvSpPr>
            <a:spLocks noGrp="1"/>
          </p:cNvSpPr>
          <p:nvPr>
            <p:ph idx="1"/>
          </p:nvPr>
        </p:nvSpPr>
        <p:spPr/>
        <p:txBody>
          <a:bodyPr/>
          <a:lstStyle/>
          <a:p>
            <a:pPr>
              <a:buFont typeface="+mj-lt"/>
              <a:buAutoNum type="arabicPeriod"/>
            </a:pPr>
            <a:r>
              <a:rPr lang="en-US" dirty="0" smtClean="0"/>
              <a:t>We must find ways to think positive!</a:t>
            </a:r>
          </a:p>
          <a:p>
            <a:pPr>
              <a:buFont typeface="+mj-lt"/>
              <a:buAutoNum type="arabicPeriod"/>
            </a:pPr>
            <a:r>
              <a:rPr lang="en-US" dirty="0" smtClean="0"/>
              <a:t>When things go wrong, keep the faith!</a:t>
            </a:r>
          </a:p>
          <a:p>
            <a:pPr>
              <a:buFont typeface="+mj-lt"/>
              <a:buAutoNum type="arabicPeriod"/>
            </a:pPr>
            <a:r>
              <a:rPr lang="en-US" dirty="0" smtClean="0"/>
              <a:t>Positive thinking makes your day go better.</a:t>
            </a:r>
            <a:endParaRPr lang="en-US" dirty="0"/>
          </a:p>
        </p:txBody>
      </p:sp>
      <p:pic>
        <p:nvPicPr>
          <p:cNvPr id="4098" name="Picture 2" descr="http://www.gurusfeet.com/files/blogpics/jesus_thumbs_up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4876" y="2160589"/>
            <a:ext cx="4873685" cy="4241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233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4098"/>
                                        </p:tgtEl>
                                        <p:attrNameLst>
                                          <p:attrName>style.visibility</p:attrName>
                                        </p:attrNameLst>
                                      </p:cBhvr>
                                      <p:to>
                                        <p:strVal val="visible"/>
                                      </p:to>
                                    </p:set>
                                    <p:animEffect transition="in" filter="wipe(down)">
                                      <p:cBhvr>
                                        <p:cTn id="34"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32</TotalTime>
  <Words>339</Words>
  <Application>Microsoft Office PowerPoint</Application>
  <PresentationFormat>Widescreen</PresentationFormat>
  <Paragraphs>24</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Trebuchet MS</vt:lpstr>
      <vt:lpstr>Wingdings 3</vt:lpstr>
      <vt:lpstr>Facet</vt:lpstr>
      <vt:lpstr>Staying positive</vt:lpstr>
      <vt:lpstr>Do you ever feel sorry for yourself when something goes wrong?</vt:lpstr>
      <vt:lpstr>Staying positive in sports …</vt:lpstr>
      <vt:lpstr>What does the Bible say about being positive?</vt:lpstr>
      <vt:lpstr>The story of Joseph</vt:lpstr>
      <vt:lpstr>Main points of being positive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Staying positive</dc:title>
  <dc:creator>Clint and Kristin Daniels</dc:creator>
  <cp:lastModifiedBy>Clint and Kristin Daniels</cp:lastModifiedBy>
  <cp:revision>4</cp:revision>
  <dcterms:created xsi:type="dcterms:W3CDTF">2015-09-30T10:48:32Z</dcterms:created>
  <dcterms:modified xsi:type="dcterms:W3CDTF">2015-10-19T01:43:37Z</dcterms:modified>
</cp:coreProperties>
</file>