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>
        <p:scale>
          <a:sx n="100" d="100"/>
          <a:sy n="100" d="100"/>
        </p:scale>
        <p:origin x="17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7/16/2017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7/16/2017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7/16/2017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7/16/2017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7/16/2017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7/16/2017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7/16/2017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7/16/2017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7/16/2017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7/16/2017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509A250-FF31-4206-8172-F9D3106AACB1}" type="datetimeFigureOut">
              <a:rPr lang="en-US" dirty="0"/>
              <a:t>7/16/2017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theteachersdevotional@gmail.com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theteachersdevotional.com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teachersdevotional.com/" TargetMode="Externa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6708D-F433-4DD5-ADF1-254C3AF4F1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1205777"/>
            <a:ext cx="5830636" cy="2299995"/>
          </a:xfrm>
        </p:spPr>
        <p:txBody>
          <a:bodyPr/>
          <a:lstStyle/>
          <a:p>
            <a:pPr algn="ctr"/>
            <a:r>
              <a:rPr lang="en-US" dirty="0"/>
              <a:t>Sharing Your Testimony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46B152-C0F1-4F2A-B537-5EBAB3BB20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80257" y="3672738"/>
            <a:ext cx="4980031" cy="861420"/>
          </a:xfrm>
        </p:spPr>
        <p:txBody>
          <a:bodyPr/>
          <a:lstStyle/>
          <a:p>
            <a:pPr algn="ctr"/>
            <a:r>
              <a:rPr lang="en-US" dirty="0"/>
              <a:t>A word of encouragement brought to you by FCA</a:t>
            </a:r>
          </a:p>
        </p:txBody>
      </p:sp>
      <p:pic>
        <p:nvPicPr>
          <p:cNvPr id="1026" name="Picture 2" descr="Image result for sharing your testimony">
            <a:extLst>
              <a:ext uri="{FF2B5EF4-FFF2-40B4-BE49-F238E27FC236}">
                <a16:creationId xmlns:a16="http://schemas.microsoft.com/office/drawing/2014/main" id="{AF25BDE5-6165-4DF9-B32E-C393530CCD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5894" y="1463454"/>
            <a:ext cx="3827668" cy="3070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D6DCE5F-FA96-4B9F-B0EE-F3F52508EA1E}"/>
              </a:ext>
            </a:extLst>
          </p:cNvPr>
          <p:cNvSpPr txBox="1"/>
          <p:nvPr/>
        </p:nvSpPr>
        <p:spPr>
          <a:xfrm>
            <a:off x="1665317" y="4701124"/>
            <a:ext cx="433144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Clint Daniels</a:t>
            </a:r>
          </a:p>
          <a:p>
            <a:r>
              <a:rPr lang="en-US" dirty="0"/>
              <a:t>Indian Trail Middle School</a:t>
            </a:r>
          </a:p>
          <a:p>
            <a:r>
              <a:rPr lang="en-US" dirty="0"/>
              <a:t>Faculty FCA sponsor</a:t>
            </a:r>
          </a:p>
          <a:p>
            <a:r>
              <a:rPr lang="en-US" dirty="0">
                <a:hlinkClick r:id="rId3"/>
              </a:rPr>
              <a:t>theteachersdevotional@gmail.com</a:t>
            </a:r>
            <a:endParaRPr lang="en-US" dirty="0"/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C0DBD84-D1CE-49CA-ADC6-7DC9D8F2125E}"/>
              </a:ext>
            </a:extLst>
          </p:cNvPr>
          <p:cNvSpPr txBox="1"/>
          <p:nvPr/>
        </p:nvSpPr>
        <p:spPr>
          <a:xfrm>
            <a:off x="7225894" y="4701124"/>
            <a:ext cx="47314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Free teacher devotions: </a:t>
            </a:r>
          </a:p>
          <a:p>
            <a:r>
              <a:rPr lang="en-US" dirty="0">
                <a:hlinkClick r:id="rId4"/>
              </a:rPr>
              <a:t>www.theteachersdevotional.com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541868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31DCA-B2E7-4A5D-AF88-1ECE05A59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testimony?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A055E5-49BE-4779-8681-C4C98DA498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Story of how you came to Christ</a:t>
            </a:r>
          </a:p>
          <a:p>
            <a:r>
              <a:rPr lang="en-US" dirty="0"/>
              <a:t>How God is working in your life?</a:t>
            </a:r>
          </a:p>
          <a:p>
            <a:r>
              <a:rPr lang="en-US" dirty="0"/>
              <a:t>All different and unique</a:t>
            </a:r>
          </a:p>
          <a:p>
            <a:r>
              <a:rPr lang="en-US" dirty="0"/>
              <a:t>Reach different people</a:t>
            </a:r>
          </a:p>
          <a:p>
            <a:r>
              <a:rPr lang="en-US" dirty="0"/>
              <a:t>All testimonies are important!</a:t>
            </a:r>
          </a:p>
          <a:p>
            <a:r>
              <a:rPr lang="en-US" dirty="0"/>
              <a:t>Ordinary to extravagant</a:t>
            </a:r>
          </a:p>
          <a:p>
            <a:r>
              <a:rPr lang="en-US" dirty="0"/>
              <a:t>God is still writing your story. </a:t>
            </a:r>
            <a:r>
              <a:rPr lang="en-US" dirty="0">
                <a:sym typeface="Wingdings" panose="05000000000000000000" pitchFamily="2" charset="2"/>
              </a:rPr>
              <a:t></a:t>
            </a:r>
            <a:endParaRPr lang="en-US" dirty="0"/>
          </a:p>
          <a:p>
            <a:endParaRPr lang="en-US" dirty="0"/>
          </a:p>
        </p:txBody>
      </p:sp>
      <p:pic>
        <p:nvPicPr>
          <p:cNvPr id="1026" name="Picture 2" descr="Image result for Christian testimony">
            <a:extLst>
              <a:ext uri="{FF2B5EF4-FFF2-40B4-BE49-F238E27FC236}">
                <a16:creationId xmlns:a16="http://schemas.microsoft.com/office/drawing/2014/main" id="{5A68EA38-496A-4E11-BF9C-145BAFD77D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2832" y="2052918"/>
            <a:ext cx="5334000" cy="3000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32366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Christian testimony">
            <a:extLst>
              <a:ext uri="{FF2B5EF4-FFF2-40B4-BE49-F238E27FC236}">
                <a16:creationId xmlns:a16="http://schemas.microsoft.com/office/drawing/2014/main" id="{EA183DBF-18BA-4A3B-8FAD-118D03CA4C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19" r="2794"/>
          <a:stretch/>
        </p:blipFill>
        <p:spPr bwMode="auto">
          <a:xfrm>
            <a:off x="6091916" y="2052213"/>
            <a:ext cx="5451627" cy="419618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BEB3523-CCC4-4C80-85F0-0945C9DCF3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0" y="629266"/>
            <a:ext cx="9252154" cy="1223983"/>
          </a:xfrm>
        </p:spPr>
        <p:txBody>
          <a:bodyPr>
            <a:normAutofit/>
          </a:bodyPr>
          <a:lstStyle/>
          <a:p>
            <a:r>
              <a:rPr lang="en-US" dirty="0"/>
              <a:t>Three easy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2F57E2-9BBD-45BF-B943-76F70EA5F8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1" y="2052214"/>
            <a:ext cx="4338409" cy="4196185"/>
          </a:xfrm>
        </p:spPr>
        <p:txBody>
          <a:bodyPr>
            <a:normAutofit/>
          </a:bodyPr>
          <a:lstStyle/>
          <a:p>
            <a:r>
              <a:rPr lang="en-US" dirty="0"/>
              <a:t>How to share a testimony: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Life before Christ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How you accepted Christ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What Christ is doing in your life now</a:t>
            </a:r>
          </a:p>
          <a:p>
            <a:pPr marL="457200" lvl="1" indent="0">
              <a:buNone/>
            </a:pPr>
            <a:endParaRPr lang="en-US" dirty="0"/>
          </a:p>
          <a:p>
            <a:pPr marL="400050"/>
            <a:r>
              <a:rPr lang="en-US" dirty="0"/>
              <a:t>Write it out</a:t>
            </a:r>
          </a:p>
          <a:p>
            <a:pPr marL="400050"/>
            <a:r>
              <a:rPr lang="en-US" dirty="0"/>
              <a:t>Practice it!</a:t>
            </a:r>
          </a:p>
          <a:p>
            <a:pPr marL="400050"/>
            <a:r>
              <a:rPr lang="en-US" dirty="0"/>
              <a:t>Different lengths for different situations</a:t>
            </a:r>
          </a:p>
        </p:txBody>
      </p:sp>
    </p:spTree>
    <p:extLst>
      <p:ext uri="{BB962C8B-B14F-4D97-AF65-F5344CB8AC3E}">
        <p14:creationId xmlns:p14="http://schemas.microsoft.com/office/powerpoint/2010/main" val="3139708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37946-EC40-4B40-8B4A-56143B27E6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</p:spPr>
        <p:txBody>
          <a:bodyPr/>
          <a:lstStyle/>
          <a:p>
            <a:r>
              <a:rPr lang="en-US" dirty="0"/>
              <a:t>Biblical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CC08A4-6D90-4C5C-A194-8CF6A08566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52918"/>
            <a:ext cx="8946541" cy="4195481"/>
          </a:xfrm>
        </p:spPr>
        <p:txBody>
          <a:bodyPr/>
          <a:lstStyle/>
          <a:p>
            <a:r>
              <a:rPr lang="en-US"/>
              <a:t>Paul’s testimony</a:t>
            </a:r>
          </a:p>
          <a:p>
            <a:r>
              <a:rPr lang="en-US"/>
              <a:t>Acts 8-9 (narrative in detail)</a:t>
            </a:r>
          </a:p>
          <a:p>
            <a:r>
              <a:rPr lang="en-US"/>
              <a:t>Acts 22 (Paul explains story)</a:t>
            </a:r>
          </a:p>
          <a:p>
            <a:pPr lvl="1"/>
            <a:r>
              <a:rPr lang="en-US"/>
              <a:t>Persecutor of Christians</a:t>
            </a:r>
          </a:p>
          <a:p>
            <a:pPr lvl="1"/>
            <a:r>
              <a:rPr lang="en-US"/>
              <a:t>Blinded 3 days</a:t>
            </a:r>
          </a:p>
          <a:p>
            <a:pPr lvl="1"/>
            <a:r>
              <a:rPr lang="en-US"/>
              <a:t>Ananias gives sight back</a:t>
            </a:r>
          </a:p>
          <a:p>
            <a:pPr lvl="1"/>
            <a:r>
              <a:rPr lang="en-US"/>
              <a:t>Immediate persecution</a:t>
            </a:r>
          </a:p>
          <a:p>
            <a:pPr lvl="1"/>
            <a:r>
              <a:rPr lang="en-US"/>
              <a:t>Soldier for Christ</a:t>
            </a:r>
          </a:p>
          <a:p>
            <a:pPr lvl="1"/>
            <a:endParaRPr lang="en-US" dirty="0"/>
          </a:p>
        </p:txBody>
      </p:sp>
      <p:pic>
        <p:nvPicPr>
          <p:cNvPr id="3074" name="Picture 2" descr="Image result for paul's testimony">
            <a:extLst>
              <a:ext uri="{FF2B5EF4-FFF2-40B4-BE49-F238E27FC236}">
                <a16:creationId xmlns:a16="http://schemas.microsoft.com/office/drawing/2014/main" id="{585DC625-5917-4FA8-AC5E-C446458E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9691" y="2052918"/>
            <a:ext cx="4980578" cy="3238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88287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3924298"/>
            <a:ext cx="12192417" cy="293370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Freeform 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5" name="Freeform 5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1762067"/>
            <a:ext cx="12191695" cy="2802467"/>
          </a:xfrm>
          <a:custGeom>
            <a:avLst/>
            <a:gdLst/>
            <a:ahLst/>
            <a:cxnLst/>
            <a:rect l="l" t="t" r="r" b="b"/>
            <a:pathLst>
              <a:path w="10000" h="8000">
                <a:moveTo>
                  <a:pt x="0" y="0"/>
                </a:moveTo>
                <a:lnTo>
                  <a:pt x="0" y="7970"/>
                </a:lnTo>
                <a:lnTo>
                  <a:pt x="10000" y="8000"/>
                </a:lnTo>
                <a:lnTo>
                  <a:pt x="10000" y="7"/>
                </a:lnTo>
                <a:lnTo>
                  <a:pt x="10000" y="7"/>
                </a:lnTo>
                <a:lnTo>
                  <a:pt x="9773" y="156"/>
                </a:lnTo>
                <a:lnTo>
                  <a:pt x="9547" y="298"/>
                </a:lnTo>
                <a:lnTo>
                  <a:pt x="9320" y="437"/>
                </a:lnTo>
                <a:lnTo>
                  <a:pt x="9092" y="556"/>
                </a:lnTo>
                <a:lnTo>
                  <a:pt x="8865" y="676"/>
                </a:lnTo>
                <a:lnTo>
                  <a:pt x="8637" y="788"/>
                </a:lnTo>
                <a:lnTo>
                  <a:pt x="8412" y="884"/>
                </a:lnTo>
                <a:lnTo>
                  <a:pt x="8184" y="975"/>
                </a:lnTo>
                <a:lnTo>
                  <a:pt x="7957" y="1058"/>
                </a:lnTo>
                <a:lnTo>
                  <a:pt x="7734" y="1130"/>
                </a:lnTo>
                <a:lnTo>
                  <a:pt x="7508" y="1202"/>
                </a:lnTo>
                <a:lnTo>
                  <a:pt x="7285" y="1262"/>
                </a:lnTo>
                <a:lnTo>
                  <a:pt x="7062" y="1309"/>
                </a:lnTo>
                <a:lnTo>
                  <a:pt x="6840" y="1358"/>
                </a:lnTo>
                <a:lnTo>
                  <a:pt x="6620" y="1399"/>
                </a:lnTo>
                <a:lnTo>
                  <a:pt x="6402" y="1428"/>
                </a:lnTo>
                <a:lnTo>
                  <a:pt x="6184" y="1453"/>
                </a:lnTo>
                <a:lnTo>
                  <a:pt x="5968" y="1477"/>
                </a:lnTo>
                <a:lnTo>
                  <a:pt x="5755" y="1488"/>
                </a:lnTo>
                <a:lnTo>
                  <a:pt x="5542" y="1500"/>
                </a:lnTo>
                <a:lnTo>
                  <a:pt x="5332" y="1506"/>
                </a:lnTo>
                <a:lnTo>
                  <a:pt x="5124" y="1500"/>
                </a:lnTo>
                <a:lnTo>
                  <a:pt x="4918" y="1500"/>
                </a:lnTo>
                <a:lnTo>
                  <a:pt x="4714" y="1488"/>
                </a:lnTo>
                <a:lnTo>
                  <a:pt x="4514" y="1470"/>
                </a:lnTo>
                <a:lnTo>
                  <a:pt x="4316" y="1453"/>
                </a:lnTo>
                <a:lnTo>
                  <a:pt x="4122" y="1434"/>
                </a:lnTo>
                <a:lnTo>
                  <a:pt x="3929" y="1405"/>
                </a:lnTo>
                <a:lnTo>
                  <a:pt x="3739" y="1374"/>
                </a:lnTo>
                <a:lnTo>
                  <a:pt x="3553" y="1346"/>
                </a:lnTo>
                <a:lnTo>
                  <a:pt x="3190" y="1267"/>
                </a:lnTo>
                <a:lnTo>
                  <a:pt x="2842" y="1183"/>
                </a:lnTo>
                <a:lnTo>
                  <a:pt x="2508" y="1095"/>
                </a:lnTo>
                <a:lnTo>
                  <a:pt x="2192" y="998"/>
                </a:lnTo>
                <a:lnTo>
                  <a:pt x="1890" y="897"/>
                </a:lnTo>
                <a:lnTo>
                  <a:pt x="1610" y="788"/>
                </a:lnTo>
                <a:lnTo>
                  <a:pt x="1347" y="681"/>
                </a:lnTo>
                <a:lnTo>
                  <a:pt x="1105" y="574"/>
                </a:lnTo>
                <a:lnTo>
                  <a:pt x="883" y="473"/>
                </a:lnTo>
                <a:lnTo>
                  <a:pt x="686" y="377"/>
                </a:lnTo>
                <a:lnTo>
                  <a:pt x="508" y="286"/>
                </a:lnTo>
                <a:lnTo>
                  <a:pt x="358" y="210"/>
                </a:lnTo>
                <a:lnTo>
                  <a:pt x="232" y="138"/>
                </a:lnTo>
                <a:lnTo>
                  <a:pt x="59" y="35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pic>
        <p:nvPicPr>
          <p:cNvPr id="4098" name="Picture 2" descr="Image result for lukewarm christian">
            <a:extLst>
              <a:ext uri="{FF2B5EF4-FFF2-40B4-BE49-F238E27FC236}">
                <a16:creationId xmlns:a16="http://schemas.microsoft.com/office/drawing/2014/main" id="{3DC5F6DA-86B2-429D-96D4-15A236E0A8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916" y="2873278"/>
            <a:ext cx="5451627" cy="3012023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AEE059-7A31-429A-934F-1359BA4E5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0" y="629267"/>
            <a:ext cx="9252154" cy="1016654"/>
          </a:xfrm>
        </p:spPr>
        <p:txBody>
          <a:bodyPr>
            <a:normAutofit/>
          </a:bodyPr>
          <a:lstStyle/>
          <a:p>
            <a:r>
              <a:rPr lang="en-US" dirty="0"/>
              <a:t>My testimony: before Christ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3C8BDB-CCDF-4514-B42E-CD89230A4F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1" y="2548281"/>
            <a:ext cx="5122606" cy="3658689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Church on Sundays </a:t>
            </a:r>
          </a:p>
          <a:p>
            <a:r>
              <a:rPr lang="en-US" dirty="0">
                <a:solidFill>
                  <a:schemeClr val="bg1"/>
                </a:solidFill>
              </a:rPr>
              <a:t>Baptized in 5</a:t>
            </a:r>
            <a:r>
              <a:rPr lang="en-US" baseline="30000" dirty="0">
                <a:solidFill>
                  <a:schemeClr val="bg1"/>
                </a:solidFill>
              </a:rPr>
              <a:t>th</a:t>
            </a:r>
            <a:r>
              <a:rPr lang="en-US" dirty="0">
                <a:solidFill>
                  <a:schemeClr val="bg1"/>
                </a:solidFill>
              </a:rPr>
              <a:t> grade?</a:t>
            </a:r>
          </a:p>
          <a:p>
            <a:r>
              <a:rPr lang="en-US" dirty="0">
                <a:solidFill>
                  <a:schemeClr val="bg1"/>
                </a:solidFill>
              </a:rPr>
              <a:t>10-minute quiet time before day</a:t>
            </a:r>
          </a:p>
          <a:p>
            <a:r>
              <a:rPr lang="en-US" dirty="0">
                <a:solidFill>
                  <a:schemeClr val="bg1"/>
                </a:solidFill>
              </a:rPr>
              <a:t>Lukewarm Christian (not all in)</a:t>
            </a:r>
          </a:p>
          <a:p>
            <a:r>
              <a:rPr lang="en-US" dirty="0">
                <a:solidFill>
                  <a:schemeClr val="bg1"/>
                </a:solidFill>
              </a:rPr>
              <a:t>Good guy but serious struggles inside</a:t>
            </a:r>
          </a:p>
        </p:txBody>
      </p:sp>
    </p:spTree>
    <p:extLst>
      <p:ext uri="{BB962C8B-B14F-4D97-AF65-F5344CB8AC3E}">
        <p14:creationId xmlns:p14="http://schemas.microsoft.com/office/powerpoint/2010/main" val="26114047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3924298"/>
            <a:ext cx="12192417" cy="293370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Freeform 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5" name="Freeform 5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1762067"/>
            <a:ext cx="12191695" cy="2802467"/>
          </a:xfrm>
          <a:custGeom>
            <a:avLst/>
            <a:gdLst/>
            <a:ahLst/>
            <a:cxnLst/>
            <a:rect l="l" t="t" r="r" b="b"/>
            <a:pathLst>
              <a:path w="10000" h="8000">
                <a:moveTo>
                  <a:pt x="0" y="0"/>
                </a:moveTo>
                <a:lnTo>
                  <a:pt x="0" y="7970"/>
                </a:lnTo>
                <a:lnTo>
                  <a:pt x="10000" y="8000"/>
                </a:lnTo>
                <a:lnTo>
                  <a:pt x="10000" y="7"/>
                </a:lnTo>
                <a:lnTo>
                  <a:pt x="10000" y="7"/>
                </a:lnTo>
                <a:lnTo>
                  <a:pt x="9773" y="156"/>
                </a:lnTo>
                <a:lnTo>
                  <a:pt x="9547" y="298"/>
                </a:lnTo>
                <a:lnTo>
                  <a:pt x="9320" y="437"/>
                </a:lnTo>
                <a:lnTo>
                  <a:pt x="9092" y="556"/>
                </a:lnTo>
                <a:lnTo>
                  <a:pt x="8865" y="676"/>
                </a:lnTo>
                <a:lnTo>
                  <a:pt x="8637" y="788"/>
                </a:lnTo>
                <a:lnTo>
                  <a:pt x="8412" y="884"/>
                </a:lnTo>
                <a:lnTo>
                  <a:pt x="8184" y="975"/>
                </a:lnTo>
                <a:lnTo>
                  <a:pt x="7957" y="1058"/>
                </a:lnTo>
                <a:lnTo>
                  <a:pt x="7734" y="1130"/>
                </a:lnTo>
                <a:lnTo>
                  <a:pt x="7508" y="1202"/>
                </a:lnTo>
                <a:lnTo>
                  <a:pt x="7285" y="1262"/>
                </a:lnTo>
                <a:lnTo>
                  <a:pt x="7062" y="1309"/>
                </a:lnTo>
                <a:lnTo>
                  <a:pt x="6840" y="1358"/>
                </a:lnTo>
                <a:lnTo>
                  <a:pt x="6620" y="1399"/>
                </a:lnTo>
                <a:lnTo>
                  <a:pt x="6402" y="1428"/>
                </a:lnTo>
                <a:lnTo>
                  <a:pt x="6184" y="1453"/>
                </a:lnTo>
                <a:lnTo>
                  <a:pt x="5968" y="1477"/>
                </a:lnTo>
                <a:lnTo>
                  <a:pt x="5755" y="1488"/>
                </a:lnTo>
                <a:lnTo>
                  <a:pt x="5542" y="1500"/>
                </a:lnTo>
                <a:lnTo>
                  <a:pt x="5332" y="1506"/>
                </a:lnTo>
                <a:lnTo>
                  <a:pt x="5124" y="1500"/>
                </a:lnTo>
                <a:lnTo>
                  <a:pt x="4918" y="1500"/>
                </a:lnTo>
                <a:lnTo>
                  <a:pt x="4714" y="1488"/>
                </a:lnTo>
                <a:lnTo>
                  <a:pt x="4514" y="1470"/>
                </a:lnTo>
                <a:lnTo>
                  <a:pt x="4316" y="1453"/>
                </a:lnTo>
                <a:lnTo>
                  <a:pt x="4122" y="1434"/>
                </a:lnTo>
                <a:lnTo>
                  <a:pt x="3929" y="1405"/>
                </a:lnTo>
                <a:lnTo>
                  <a:pt x="3739" y="1374"/>
                </a:lnTo>
                <a:lnTo>
                  <a:pt x="3553" y="1346"/>
                </a:lnTo>
                <a:lnTo>
                  <a:pt x="3190" y="1267"/>
                </a:lnTo>
                <a:lnTo>
                  <a:pt x="2842" y="1183"/>
                </a:lnTo>
                <a:lnTo>
                  <a:pt x="2508" y="1095"/>
                </a:lnTo>
                <a:lnTo>
                  <a:pt x="2192" y="998"/>
                </a:lnTo>
                <a:lnTo>
                  <a:pt x="1890" y="897"/>
                </a:lnTo>
                <a:lnTo>
                  <a:pt x="1610" y="788"/>
                </a:lnTo>
                <a:lnTo>
                  <a:pt x="1347" y="681"/>
                </a:lnTo>
                <a:lnTo>
                  <a:pt x="1105" y="574"/>
                </a:lnTo>
                <a:lnTo>
                  <a:pt x="883" y="473"/>
                </a:lnTo>
                <a:lnTo>
                  <a:pt x="686" y="377"/>
                </a:lnTo>
                <a:lnTo>
                  <a:pt x="508" y="286"/>
                </a:lnTo>
                <a:lnTo>
                  <a:pt x="358" y="210"/>
                </a:lnTo>
                <a:lnTo>
                  <a:pt x="232" y="138"/>
                </a:lnTo>
                <a:lnTo>
                  <a:pt x="59" y="35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pic>
        <p:nvPicPr>
          <p:cNvPr id="5122" name="Picture 2" descr="Image result for accepting jesus">
            <a:extLst>
              <a:ext uri="{FF2B5EF4-FFF2-40B4-BE49-F238E27FC236}">
                <a16:creationId xmlns:a16="http://schemas.microsoft.com/office/drawing/2014/main" id="{AE115873-EE5C-492B-B8F0-65164DB37B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8409" y="2548281"/>
            <a:ext cx="5438640" cy="3662018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1A45FC2-9003-40F4-A042-36D70C680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0" y="629267"/>
            <a:ext cx="9252154" cy="1016654"/>
          </a:xfrm>
        </p:spPr>
        <p:txBody>
          <a:bodyPr>
            <a:normAutofit/>
          </a:bodyPr>
          <a:lstStyle/>
          <a:p>
            <a:r>
              <a:rPr lang="en-US" dirty="0"/>
              <a:t>My testimony: accepting Christ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215588-1ECE-4BE0-B525-CFFF1B519A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1" y="2548281"/>
            <a:ext cx="5122606" cy="3658689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Serious depression</a:t>
            </a:r>
          </a:p>
          <a:p>
            <a:pPr lvl="1"/>
            <a:r>
              <a:rPr lang="en-US">
                <a:solidFill>
                  <a:schemeClr val="bg1"/>
                </a:solidFill>
              </a:rPr>
              <a:t>Felt like a failure</a:t>
            </a:r>
          </a:p>
          <a:p>
            <a:pPr lvl="1"/>
            <a:r>
              <a:rPr lang="en-US">
                <a:solidFill>
                  <a:schemeClr val="bg1"/>
                </a:solidFill>
              </a:rPr>
              <a:t>Lower back pain</a:t>
            </a:r>
          </a:p>
          <a:p>
            <a:pPr lvl="1"/>
            <a:r>
              <a:rPr lang="en-US">
                <a:solidFill>
                  <a:schemeClr val="bg1"/>
                </a:solidFill>
              </a:rPr>
              <a:t>Struggles in fatherhood</a:t>
            </a:r>
          </a:p>
          <a:p>
            <a:pPr lvl="1"/>
            <a:r>
              <a:rPr lang="en-US">
                <a:solidFill>
                  <a:schemeClr val="bg1"/>
                </a:solidFill>
              </a:rPr>
              <a:t>Marriage crumbling</a:t>
            </a:r>
          </a:p>
          <a:p>
            <a:pPr lvl="1"/>
            <a:r>
              <a:rPr lang="en-US">
                <a:solidFill>
                  <a:schemeClr val="bg1"/>
                </a:solidFill>
              </a:rPr>
              <a:t>Work was rough</a:t>
            </a:r>
          </a:p>
          <a:p>
            <a:r>
              <a:rPr lang="en-US">
                <a:solidFill>
                  <a:schemeClr val="bg1"/>
                </a:solidFill>
              </a:rPr>
              <a:t>Hospitalized May 7, 2012</a:t>
            </a:r>
          </a:p>
          <a:p>
            <a:r>
              <a:rPr lang="en-US">
                <a:solidFill>
                  <a:schemeClr val="bg1"/>
                </a:solidFill>
              </a:rPr>
              <a:t>Found Jesus that summer</a:t>
            </a:r>
          </a:p>
        </p:txBody>
      </p:sp>
    </p:spTree>
    <p:extLst>
      <p:ext uri="{BB962C8B-B14F-4D97-AF65-F5344CB8AC3E}">
        <p14:creationId xmlns:p14="http://schemas.microsoft.com/office/powerpoint/2010/main" val="22430227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3924298"/>
            <a:ext cx="12192417" cy="293370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Freeform 5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1762067"/>
            <a:ext cx="12191695" cy="2802467"/>
          </a:xfrm>
          <a:custGeom>
            <a:avLst/>
            <a:gdLst/>
            <a:ahLst/>
            <a:cxnLst/>
            <a:rect l="l" t="t" r="r" b="b"/>
            <a:pathLst>
              <a:path w="10000" h="8000">
                <a:moveTo>
                  <a:pt x="0" y="0"/>
                </a:moveTo>
                <a:lnTo>
                  <a:pt x="0" y="7970"/>
                </a:lnTo>
                <a:lnTo>
                  <a:pt x="10000" y="8000"/>
                </a:lnTo>
                <a:lnTo>
                  <a:pt x="10000" y="7"/>
                </a:lnTo>
                <a:lnTo>
                  <a:pt x="10000" y="7"/>
                </a:lnTo>
                <a:lnTo>
                  <a:pt x="9773" y="156"/>
                </a:lnTo>
                <a:lnTo>
                  <a:pt x="9547" y="298"/>
                </a:lnTo>
                <a:lnTo>
                  <a:pt x="9320" y="437"/>
                </a:lnTo>
                <a:lnTo>
                  <a:pt x="9092" y="556"/>
                </a:lnTo>
                <a:lnTo>
                  <a:pt x="8865" y="676"/>
                </a:lnTo>
                <a:lnTo>
                  <a:pt x="8637" y="788"/>
                </a:lnTo>
                <a:lnTo>
                  <a:pt x="8412" y="884"/>
                </a:lnTo>
                <a:lnTo>
                  <a:pt x="8184" y="975"/>
                </a:lnTo>
                <a:lnTo>
                  <a:pt x="7957" y="1058"/>
                </a:lnTo>
                <a:lnTo>
                  <a:pt x="7734" y="1130"/>
                </a:lnTo>
                <a:lnTo>
                  <a:pt x="7508" y="1202"/>
                </a:lnTo>
                <a:lnTo>
                  <a:pt x="7285" y="1262"/>
                </a:lnTo>
                <a:lnTo>
                  <a:pt x="7062" y="1309"/>
                </a:lnTo>
                <a:lnTo>
                  <a:pt x="6840" y="1358"/>
                </a:lnTo>
                <a:lnTo>
                  <a:pt x="6620" y="1399"/>
                </a:lnTo>
                <a:lnTo>
                  <a:pt x="6402" y="1428"/>
                </a:lnTo>
                <a:lnTo>
                  <a:pt x="6184" y="1453"/>
                </a:lnTo>
                <a:lnTo>
                  <a:pt x="5968" y="1477"/>
                </a:lnTo>
                <a:lnTo>
                  <a:pt x="5755" y="1488"/>
                </a:lnTo>
                <a:lnTo>
                  <a:pt x="5542" y="1500"/>
                </a:lnTo>
                <a:lnTo>
                  <a:pt x="5332" y="1506"/>
                </a:lnTo>
                <a:lnTo>
                  <a:pt x="5124" y="1500"/>
                </a:lnTo>
                <a:lnTo>
                  <a:pt x="4918" y="1500"/>
                </a:lnTo>
                <a:lnTo>
                  <a:pt x="4714" y="1488"/>
                </a:lnTo>
                <a:lnTo>
                  <a:pt x="4514" y="1470"/>
                </a:lnTo>
                <a:lnTo>
                  <a:pt x="4316" y="1453"/>
                </a:lnTo>
                <a:lnTo>
                  <a:pt x="4122" y="1434"/>
                </a:lnTo>
                <a:lnTo>
                  <a:pt x="3929" y="1405"/>
                </a:lnTo>
                <a:lnTo>
                  <a:pt x="3739" y="1374"/>
                </a:lnTo>
                <a:lnTo>
                  <a:pt x="3553" y="1346"/>
                </a:lnTo>
                <a:lnTo>
                  <a:pt x="3190" y="1267"/>
                </a:lnTo>
                <a:lnTo>
                  <a:pt x="2842" y="1183"/>
                </a:lnTo>
                <a:lnTo>
                  <a:pt x="2508" y="1095"/>
                </a:lnTo>
                <a:lnTo>
                  <a:pt x="2192" y="998"/>
                </a:lnTo>
                <a:lnTo>
                  <a:pt x="1890" y="897"/>
                </a:lnTo>
                <a:lnTo>
                  <a:pt x="1610" y="788"/>
                </a:lnTo>
                <a:lnTo>
                  <a:pt x="1347" y="681"/>
                </a:lnTo>
                <a:lnTo>
                  <a:pt x="1105" y="574"/>
                </a:lnTo>
                <a:lnTo>
                  <a:pt x="883" y="473"/>
                </a:lnTo>
                <a:lnTo>
                  <a:pt x="686" y="377"/>
                </a:lnTo>
                <a:lnTo>
                  <a:pt x="508" y="286"/>
                </a:lnTo>
                <a:lnTo>
                  <a:pt x="358" y="210"/>
                </a:lnTo>
                <a:lnTo>
                  <a:pt x="232" y="138"/>
                </a:lnTo>
                <a:lnTo>
                  <a:pt x="59" y="35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pic>
        <p:nvPicPr>
          <p:cNvPr id="5" name="Picture 4" descr="A picture containing wall, indoor, person, floor&#10;&#10;Description generated with very high confidence">
            <a:extLst>
              <a:ext uri="{FF2B5EF4-FFF2-40B4-BE49-F238E27FC236}">
                <a16:creationId xmlns:a16="http://schemas.microsoft.com/office/drawing/2014/main" id="{462FBA9E-8982-4324-86B5-B2C2245375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8219" y="2548281"/>
            <a:ext cx="4899020" cy="3662018"/>
          </a:xfrm>
          <a:prstGeom prst="rect">
            <a:avLst/>
          </a:prstGeom>
          <a:effectLst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FC836D-EAD3-44C1-8957-F856523AFF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0" y="629267"/>
            <a:ext cx="9252154" cy="1016654"/>
          </a:xfrm>
        </p:spPr>
        <p:txBody>
          <a:bodyPr>
            <a:normAutofit/>
          </a:bodyPr>
          <a:lstStyle/>
          <a:p>
            <a:r>
              <a:rPr lang="en-US" dirty="0"/>
              <a:t>My testimony: Christ in me!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AC77D9-3DA8-4D68-9435-FB8B87C386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1" y="2548281"/>
            <a:ext cx="5122606" cy="3658689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Submission and immediate healing</a:t>
            </a:r>
          </a:p>
          <a:p>
            <a:r>
              <a:rPr lang="en-US" dirty="0">
                <a:solidFill>
                  <a:schemeClr val="bg1"/>
                </a:solidFill>
              </a:rPr>
              <a:t>Baptized February 9, 2013</a:t>
            </a:r>
          </a:p>
          <a:p>
            <a:r>
              <a:rPr lang="en-US" dirty="0">
                <a:solidFill>
                  <a:schemeClr val="bg1"/>
                </a:solidFill>
              </a:rPr>
              <a:t>Quiet time takes off</a:t>
            </a:r>
          </a:p>
          <a:p>
            <a:r>
              <a:rPr lang="en-US" dirty="0">
                <a:solidFill>
                  <a:schemeClr val="bg1"/>
                </a:solidFill>
              </a:rPr>
              <a:t>Accountability/Bible studies</a:t>
            </a:r>
          </a:p>
          <a:p>
            <a:r>
              <a:rPr lang="en-US" dirty="0">
                <a:solidFill>
                  <a:schemeClr val="bg1"/>
                </a:solidFill>
              </a:rPr>
              <a:t>Teacher prayer group</a:t>
            </a:r>
          </a:p>
          <a:p>
            <a:r>
              <a:rPr lang="en-US" dirty="0">
                <a:solidFill>
                  <a:schemeClr val="bg1"/>
                </a:solidFill>
                <a:hlinkClick r:id="rId3"/>
              </a:rPr>
              <a:t>www.theteachersdevotional.com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  <a:p>
            <a:r>
              <a:rPr lang="en-US" dirty="0">
                <a:solidFill>
                  <a:schemeClr val="bg1"/>
                </a:solidFill>
              </a:rPr>
              <a:t>FCA sponsor since fall 2014</a:t>
            </a:r>
          </a:p>
          <a:p>
            <a:r>
              <a:rPr lang="en-US" dirty="0">
                <a:solidFill>
                  <a:schemeClr val="bg1"/>
                </a:solidFill>
              </a:rPr>
              <a:t>God’s not through with me yet!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8209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3992" y="0"/>
            <a:ext cx="6098427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Freeform 3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9402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Freeform 5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2450577" y="2756642"/>
            <a:ext cx="6858000" cy="1344715"/>
          </a:xfrm>
          <a:custGeom>
            <a:avLst/>
            <a:gdLst/>
            <a:ahLst/>
            <a:cxnLst/>
            <a:rect l="l" t="t" r="r" b="b"/>
            <a:pathLst>
              <a:path w="10000" h="8000">
                <a:moveTo>
                  <a:pt x="0" y="0"/>
                </a:moveTo>
                <a:lnTo>
                  <a:pt x="0" y="7970"/>
                </a:lnTo>
                <a:lnTo>
                  <a:pt x="10000" y="8000"/>
                </a:lnTo>
                <a:lnTo>
                  <a:pt x="10000" y="7"/>
                </a:lnTo>
                <a:lnTo>
                  <a:pt x="10000" y="7"/>
                </a:lnTo>
                <a:lnTo>
                  <a:pt x="9773" y="156"/>
                </a:lnTo>
                <a:lnTo>
                  <a:pt x="9547" y="298"/>
                </a:lnTo>
                <a:lnTo>
                  <a:pt x="9320" y="437"/>
                </a:lnTo>
                <a:lnTo>
                  <a:pt x="9092" y="556"/>
                </a:lnTo>
                <a:lnTo>
                  <a:pt x="8865" y="676"/>
                </a:lnTo>
                <a:lnTo>
                  <a:pt x="8637" y="788"/>
                </a:lnTo>
                <a:lnTo>
                  <a:pt x="8412" y="884"/>
                </a:lnTo>
                <a:lnTo>
                  <a:pt x="8184" y="975"/>
                </a:lnTo>
                <a:lnTo>
                  <a:pt x="7957" y="1058"/>
                </a:lnTo>
                <a:lnTo>
                  <a:pt x="7734" y="1130"/>
                </a:lnTo>
                <a:lnTo>
                  <a:pt x="7508" y="1202"/>
                </a:lnTo>
                <a:lnTo>
                  <a:pt x="7285" y="1262"/>
                </a:lnTo>
                <a:lnTo>
                  <a:pt x="7062" y="1309"/>
                </a:lnTo>
                <a:lnTo>
                  <a:pt x="6840" y="1358"/>
                </a:lnTo>
                <a:lnTo>
                  <a:pt x="6620" y="1399"/>
                </a:lnTo>
                <a:lnTo>
                  <a:pt x="6402" y="1428"/>
                </a:lnTo>
                <a:lnTo>
                  <a:pt x="6184" y="1453"/>
                </a:lnTo>
                <a:lnTo>
                  <a:pt x="5968" y="1477"/>
                </a:lnTo>
                <a:lnTo>
                  <a:pt x="5755" y="1488"/>
                </a:lnTo>
                <a:lnTo>
                  <a:pt x="5542" y="1500"/>
                </a:lnTo>
                <a:lnTo>
                  <a:pt x="5332" y="1506"/>
                </a:lnTo>
                <a:lnTo>
                  <a:pt x="5124" y="1500"/>
                </a:lnTo>
                <a:lnTo>
                  <a:pt x="4918" y="1500"/>
                </a:lnTo>
                <a:lnTo>
                  <a:pt x="4714" y="1488"/>
                </a:lnTo>
                <a:lnTo>
                  <a:pt x="4514" y="1470"/>
                </a:lnTo>
                <a:lnTo>
                  <a:pt x="4316" y="1453"/>
                </a:lnTo>
                <a:lnTo>
                  <a:pt x="4122" y="1434"/>
                </a:lnTo>
                <a:lnTo>
                  <a:pt x="3929" y="1405"/>
                </a:lnTo>
                <a:lnTo>
                  <a:pt x="3739" y="1374"/>
                </a:lnTo>
                <a:lnTo>
                  <a:pt x="3553" y="1346"/>
                </a:lnTo>
                <a:lnTo>
                  <a:pt x="3190" y="1267"/>
                </a:lnTo>
                <a:lnTo>
                  <a:pt x="2842" y="1183"/>
                </a:lnTo>
                <a:lnTo>
                  <a:pt x="2508" y="1095"/>
                </a:lnTo>
                <a:lnTo>
                  <a:pt x="2192" y="998"/>
                </a:lnTo>
                <a:lnTo>
                  <a:pt x="1890" y="897"/>
                </a:lnTo>
                <a:lnTo>
                  <a:pt x="1610" y="788"/>
                </a:lnTo>
                <a:lnTo>
                  <a:pt x="1347" y="681"/>
                </a:lnTo>
                <a:lnTo>
                  <a:pt x="1105" y="574"/>
                </a:lnTo>
                <a:lnTo>
                  <a:pt x="883" y="473"/>
                </a:lnTo>
                <a:lnTo>
                  <a:pt x="686" y="377"/>
                </a:lnTo>
                <a:lnTo>
                  <a:pt x="508" y="286"/>
                </a:lnTo>
                <a:lnTo>
                  <a:pt x="358" y="210"/>
                </a:lnTo>
                <a:lnTo>
                  <a:pt x="232" y="138"/>
                </a:lnTo>
                <a:lnTo>
                  <a:pt x="59" y="35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pic>
        <p:nvPicPr>
          <p:cNvPr id="6146" name="Picture 2" descr="Image result for ball">
            <a:extLst>
              <a:ext uri="{FF2B5EF4-FFF2-40B4-BE49-F238E27FC236}">
                <a16:creationId xmlns:a16="http://schemas.microsoft.com/office/drawing/2014/main" id="{26A9876A-B3D6-4977-9433-11B5CEED22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3992" y="694971"/>
            <a:ext cx="5449889" cy="5468055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Rectangle 7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8FB8F6-833E-4988-899D-1D13EF3DD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1" y="629266"/>
            <a:ext cx="4166510" cy="1622321"/>
          </a:xfrm>
        </p:spPr>
        <p:txBody>
          <a:bodyPr>
            <a:normAutofit/>
          </a:bodyPr>
          <a:lstStyle/>
          <a:p>
            <a:r>
              <a:rPr lang="en-US" dirty="0"/>
              <a:t>Final thoughts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7F058C-BE9B-4F06-B149-FFA227DF24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1" y="2438400"/>
            <a:ext cx="4166509" cy="3785419"/>
          </a:xfrm>
        </p:spPr>
        <p:txBody>
          <a:bodyPr>
            <a:normAutofit/>
          </a:bodyPr>
          <a:lstStyle/>
          <a:p>
            <a:r>
              <a:rPr lang="en-US" dirty="0"/>
              <a:t>What is God doing in you?</a:t>
            </a:r>
          </a:p>
          <a:p>
            <a:r>
              <a:rPr lang="en-US" dirty="0"/>
              <a:t>Who needs to hear your story?</a:t>
            </a:r>
          </a:p>
          <a:p>
            <a:r>
              <a:rPr lang="en-US" dirty="0"/>
              <a:t>How will you share it with them?</a:t>
            </a:r>
          </a:p>
          <a:p>
            <a:r>
              <a:rPr lang="en-US" dirty="0"/>
              <a:t>The ball is in your court.  Go for it!</a:t>
            </a:r>
          </a:p>
        </p:txBody>
      </p:sp>
    </p:spTree>
    <p:extLst>
      <p:ext uri="{BB962C8B-B14F-4D97-AF65-F5344CB8AC3E}">
        <p14:creationId xmlns:p14="http://schemas.microsoft.com/office/powerpoint/2010/main" val="387099877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54</TotalTime>
  <Words>287</Words>
  <Application>Microsoft Office PowerPoint</Application>
  <PresentationFormat>Widescreen</PresentationFormat>
  <Paragraphs>63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Century Gothic</vt:lpstr>
      <vt:lpstr>Wingdings</vt:lpstr>
      <vt:lpstr>Wingdings 3</vt:lpstr>
      <vt:lpstr>Ion</vt:lpstr>
      <vt:lpstr>Sharing Your Testimony</vt:lpstr>
      <vt:lpstr>What is a testimony?</vt:lpstr>
      <vt:lpstr>Three easy steps</vt:lpstr>
      <vt:lpstr>Biblical example</vt:lpstr>
      <vt:lpstr>My testimony: before Christ</vt:lpstr>
      <vt:lpstr>My testimony: accepting Christ</vt:lpstr>
      <vt:lpstr>My testimony: Christ in me!</vt:lpstr>
      <vt:lpstr>Final thoughts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Sharing Your Testimony</dc:title>
  <dc:creator>Clint and Kristin Daniels</dc:creator>
  <cp:lastModifiedBy>Clint and Kristin Daniels</cp:lastModifiedBy>
  <cp:revision>8</cp:revision>
  <dcterms:created xsi:type="dcterms:W3CDTF">2017-07-16T02:55:10Z</dcterms:created>
  <dcterms:modified xsi:type="dcterms:W3CDTF">2017-07-16T17:02:02Z</dcterms:modified>
</cp:coreProperties>
</file>