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8" r:id="rId3"/>
    <p:sldId id="257" r:id="rId4"/>
    <p:sldId id="258" r:id="rId5"/>
    <p:sldId id="259" r:id="rId6"/>
    <p:sldId id="260" r:id="rId7"/>
    <p:sldId id="261" r:id="rId8"/>
    <p:sldId id="262" r:id="rId9"/>
    <p:sldId id="266" r:id="rId10"/>
    <p:sldId id="263" r:id="rId11"/>
    <p:sldId id="264" r:id="rId12"/>
    <p:sldId id="265"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0" d="100"/>
          <a:sy n="90" d="100"/>
        </p:scale>
        <p:origin x="5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D200B3F0-A9BC-48CE-8EB6-ECE965069900}" type="datetimeFigureOut">
              <a:rPr lang="en-US" dirty="0"/>
              <a:pPr/>
              <a:t>2/18/2017</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dirty="0"/>
              <a:t>
              </a:t>
            </a:r>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20712A-F861-4AB0-A754-4F5A2033CD4B}" type="datetimeFigureOut">
              <a:rPr lang="en-US" dirty="0"/>
              <a:t>2/18/2017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24507B7-F2DC-4B2C-B14D-58A9766807A2}" type="datetimeFigureOut">
              <a:rPr lang="en-US" dirty="0"/>
              <a:t>2/18/2017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4A483D-5CB4-4842-8F2F-05D5276ACF63}" type="datetimeFigureOut">
              <a:rPr lang="en-US" dirty="0"/>
              <a:t>2/18/2017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1CE32E-9DC0-47C8-A657-48F5C3E4A10B}" type="datetimeFigureOut">
              <a:rPr lang="en-US" dirty="0"/>
              <a:t>2/18/2017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DF5C0D-8C3A-4771-A43D-83937FC700D4}" type="datetimeFigureOut">
              <a:rPr lang="en-US" dirty="0"/>
              <a:t>2/18/2017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03D2D6-FCC2-425A-A4A7-8058E8C01CB1}" type="datetimeFigureOut">
              <a:rPr lang="en-US" dirty="0"/>
              <a:t>2/18/2017</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8CF2683-E6E7-4CC3-9EEE-7854DD4F3545}" type="datetimeFigureOut">
              <a:rPr lang="en-US" dirty="0"/>
              <a:t>2/18/2017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E120F81-B39D-4CBB-8BF3-5D6E395D0F72}" type="datetimeFigureOut">
              <a:rPr lang="en-US" dirty="0"/>
              <a:t>2/18/2017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DF9FFFF-3106-4DDB-AA62-0C80862170D6}" type="datetimeFigureOut">
              <a:rPr lang="en-US" dirty="0"/>
              <a:t>2/18/2017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3DA38B7-AE95-4DC8-9A51-7A71F545B098}" type="datetimeFigureOut">
              <a:rPr lang="en-US" dirty="0"/>
              <a:t>2/18/2017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86F1EC2B-8188-4AC2-9F0D-8D09C51D505A}" type="datetimeFigureOut">
              <a:rPr lang="en-US" dirty="0"/>
              <a:t>2/18/2017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12B75E-944F-430B-BE5F-C69FA8823C04}" type="datetimeFigureOut">
              <a:rPr lang="en-US" dirty="0"/>
              <a:t>2/18/2017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9AE0DC7-7F53-471C-A711-B3DA6F2535F3}" type="datetimeFigureOut">
              <a:rPr lang="en-US" dirty="0"/>
              <a:t>2/18/2017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1F4C9D-4618-451D-80C1-6A376BB42AB4}" type="datetimeFigureOut">
              <a:rPr lang="en-US" dirty="0"/>
              <a:t>2/18/2017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4D2318-CE40-42F6-962A-4C6D6CF697DB}" type="datetimeFigureOut">
              <a:rPr lang="en-US" dirty="0"/>
              <a:t>2/18/2017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476AC1-EB7F-4BEF-90D9-5764B50DAF8A}" type="datetimeFigureOut">
              <a:rPr lang="en-US" dirty="0"/>
              <a:t>2/18/2017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64B320A-89BA-47B2-A525-92E8D10B06E4}" type="datetimeFigureOut">
              <a:rPr lang="en-US" dirty="0"/>
              <a:t>2/18/2017</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541720"/>
            <a:ext cx="8825658" cy="1002823"/>
          </a:xfrm>
        </p:spPr>
        <p:txBody>
          <a:bodyPr/>
          <a:lstStyle/>
          <a:p>
            <a:r>
              <a:rPr lang="en-US" dirty="0"/>
              <a:t>Quiet Time</a:t>
            </a:r>
          </a:p>
        </p:txBody>
      </p:sp>
      <p:sp>
        <p:nvSpPr>
          <p:cNvPr id="3" name="Subtitle 2"/>
          <p:cNvSpPr>
            <a:spLocks noGrp="1"/>
          </p:cNvSpPr>
          <p:nvPr>
            <p:ph type="subTitle" idx="1"/>
          </p:nvPr>
        </p:nvSpPr>
        <p:spPr>
          <a:xfrm>
            <a:off x="1293179" y="2679405"/>
            <a:ext cx="8825658" cy="467833"/>
          </a:xfrm>
        </p:spPr>
        <p:txBody>
          <a:bodyPr>
            <a:normAutofit/>
          </a:bodyPr>
          <a:lstStyle/>
          <a:p>
            <a:r>
              <a:rPr lang="en-US" dirty="0"/>
              <a:t>A fun tidbit of information brought to you by </a:t>
            </a:r>
            <a:r>
              <a:rPr lang="en-US" dirty="0" err="1"/>
              <a:t>fca</a:t>
            </a:r>
            <a:endParaRPr lang="en-US" dirty="0"/>
          </a:p>
        </p:txBody>
      </p:sp>
      <p:pic>
        <p:nvPicPr>
          <p:cNvPr id="1026" name="Picture 2" descr="Image result for quiet ti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8568" y="3510220"/>
            <a:ext cx="5390707" cy="22461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03768" y="3774558"/>
            <a:ext cx="4019107" cy="1477328"/>
          </a:xfrm>
          <a:prstGeom prst="rect">
            <a:avLst/>
          </a:prstGeom>
          <a:noFill/>
        </p:spPr>
        <p:txBody>
          <a:bodyPr wrap="square" rtlCol="0">
            <a:spAutoFit/>
          </a:bodyPr>
          <a:lstStyle/>
          <a:p>
            <a:r>
              <a:rPr lang="en-US" dirty="0"/>
              <a:t>Clint Daniels</a:t>
            </a:r>
          </a:p>
          <a:p>
            <a:r>
              <a:rPr lang="en-US" dirty="0"/>
              <a:t>Indian Trail Middle School</a:t>
            </a:r>
          </a:p>
          <a:p>
            <a:r>
              <a:rPr lang="en-US" dirty="0"/>
              <a:t>Faculty FCA Sponsor</a:t>
            </a:r>
          </a:p>
          <a:p>
            <a:r>
              <a:rPr lang="en-US" dirty="0"/>
              <a:t>theteachersdevotional.com</a:t>
            </a:r>
          </a:p>
          <a:p>
            <a:r>
              <a:rPr lang="en-US" dirty="0"/>
              <a:t>www.theteachersdevotional.com</a:t>
            </a:r>
          </a:p>
        </p:txBody>
      </p:sp>
    </p:spTree>
    <p:extLst>
      <p:ext uri="{BB962C8B-B14F-4D97-AF65-F5344CB8AC3E}">
        <p14:creationId xmlns:p14="http://schemas.microsoft.com/office/powerpoint/2010/main" val="3311701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wheel(1)">
                                      <p:cBhvr>
                                        <p:cTn id="19" dur="20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makes perfect</a:t>
            </a:r>
          </a:p>
        </p:txBody>
      </p:sp>
      <p:sp>
        <p:nvSpPr>
          <p:cNvPr id="3" name="Content Placeholder 2"/>
          <p:cNvSpPr>
            <a:spLocks noGrp="1"/>
          </p:cNvSpPr>
          <p:nvPr>
            <p:ph idx="1"/>
          </p:nvPr>
        </p:nvSpPr>
        <p:spPr/>
        <p:txBody>
          <a:bodyPr/>
          <a:lstStyle/>
          <a:p>
            <a:r>
              <a:rPr lang="en-US" dirty="0"/>
              <a:t>Best athletes train hard</a:t>
            </a:r>
          </a:p>
          <a:p>
            <a:r>
              <a:rPr lang="en-US" dirty="0"/>
              <a:t>The more you put in, the more you get out!</a:t>
            </a:r>
          </a:p>
          <a:p>
            <a:r>
              <a:rPr lang="en-US" dirty="0"/>
              <a:t>Olympics = train for four years</a:t>
            </a:r>
          </a:p>
          <a:p>
            <a:r>
              <a:rPr lang="en-US" dirty="0"/>
              <a:t>Quiet time = “practice” for Christians </a:t>
            </a:r>
          </a:p>
        </p:txBody>
      </p:sp>
      <p:pic>
        <p:nvPicPr>
          <p:cNvPr id="1026" name="Picture 2" descr="Image result for pract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9863" y="4311650"/>
            <a:ext cx="3354410" cy="22250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practi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7176" y="4311650"/>
            <a:ext cx="3856406" cy="2228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5134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026"/>
                                        </p:tgtEl>
                                        <p:attrNameLst>
                                          <p:attrName>style.visibility</p:attrName>
                                        </p:attrNameLst>
                                      </p:cBhvr>
                                      <p:to>
                                        <p:strVal val="visible"/>
                                      </p:to>
                                    </p:set>
                                    <p:animEffect transition="in" filter="randombar(horizontal)">
                                      <p:cBhvr>
                                        <p:cTn id="32" dur="500"/>
                                        <p:tgtEl>
                                          <p:spTgt spid="1026"/>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1028"/>
                                        </p:tgtEl>
                                        <p:attrNameLst>
                                          <p:attrName>style.visibility</p:attrName>
                                        </p:attrNameLst>
                                      </p:cBhvr>
                                      <p:to>
                                        <p:strVal val="visible"/>
                                      </p:to>
                                    </p:set>
                                    <p:animEffect transition="in" filter="circle(in)">
                                      <p:cBhvr>
                                        <p:cTn id="37"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“Quiet Time?”</a:t>
            </a:r>
          </a:p>
        </p:txBody>
      </p:sp>
      <p:sp>
        <p:nvSpPr>
          <p:cNvPr id="3" name="Content Placeholder 2"/>
          <p:cNvSpPr>
            <a:spLocks noGrp="1"/>
          </p:cNvSpPr>
          <p:nvPr>
            <p:ph idx="1"/>
          </p:nvPr>
        </p:nvSpPr>
        <p:spPr/>
        <p:txBody>
          <a:bodyPr/>
          <a:lstStyle/>
          <a:p>
            <a:r>
              <a:rPr lang="en-US" dirty="0"/>
              <a:t>Any way you find to further your relationship with God</a:t>
            </a:r>
          </a:p>
          <a:p>
            <a:r>
              <a:rPr lang="en-US" dirty="0"/>
              <a:t>Not same for all: </a:t>
            </a:r>
            <a:r>
              <a:rPr lang="en-US" b="1" i="1" dirty="0"/>
              <a:t>“There are different kinds of gifts, but the same Spirit distributes them.” (1 Corinthians 12: 4).</a:t>
            </a:r>
          </a:p>
          <a:p>
            <a:r>
              <a:rPr lang="en-US" b="1" i="1" dirty="0"/>
              <a:t>“Since we have gifts that differ according to the grace given to us, each of us is to exercise them accordingly … ” (Romans 12: 6).</a:t>
            </a:r>
          </a:p>
          <a:p>
            <a:r>
              <a:rPr lang="en-US" b="1" i="1" dirty="0"/>
              <a:t>“Just as a body, though one, has many parts, but all its many parts form one body, so it is with Christ” (1 Corinthians 12: 12).</a:t>
            </a:r>
          </a:p>
          <a:p>
            <a:r>
              <a:rPr lang="en-US" dirty="0"/>
              <a:t>All different, unique quiet times</a:t>
            </a:r>
          </a:p>
        </p:txBody>
      </p:sp>
    </p:spTree>
    <p:extLst>
      <p:ext uri="{BB962C8B-B14F-4D97-AF65-F5344CB8AC3E}">
        <p14:creationId xmlns:p14="http://schemas.microsoft.com/office/powerpoint/2010/main" val="318101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barn(inVertical)">
                                      <p:cBhvr>
                                        <p:cTn id="3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set it up</a:t>
            </a:r>
          </a:p>
        </p:txBody>
      </p:sp>
      <p:sp>
        <p:nvSpPr>
          <p:cNvPr id="3" name="Content Placeholder 2"/>
          <p:cNvSpPr>
            <a:spLocks noGrp="1"/>
          </p:cNvSpPr>
          <p:nvPr>
            <p:ph idx="1"/>
          </p:nvPr>
        </p:nvSpPr>
        <p:spPr>
          <a:xfrm>
            <a:off x="1154953" y="2369584"/>
            <a:ext cx="8761413" cy="3956788"/>
          </a:xfrm>
        </p:spPr>
        <p:txBody>
          <a:bodyPr>
            <a:normAutofit lnSpcReduction="10000"/>
          </a:bodyPr>
          <a:lstStyle/>
          <a:p>
            <a:r>
              <a:rPr lang="en-US" dirty="0"/>
              <a:t>Pick a plan (all unique)</a:t>
            </a:r>
          </a:p>
          <a:p>
            <a:r>
              <a:rPr lang="en-US" dirty="0"/>
              <a:t>Pick a time that works best (preferably at “good time of day” for you)</a:t>
            </a:r>
          </a:p>
          <a:p>
            <a:r>
              <a:rPr lang="en-US" dirty="0"/>
              <a:t>Pick a place (place you can concentrate)</a:t>
            </a:r>
          </a:p>
          <a:p>
            <a:r>
              <a:rPr lang="en-US" dirty="0"/>
              <a:t>Commit to your appointment</a:t>
            </a:r>
          </a:p>
          <a:p>
            <a:r>
              <a:rPr lang="en-US" dirty="0"/>
              <a:t>God = flexible and available 24/7</a:t>
            </a:r>
          </a:p>
          <a:p>
            <a:r>
              <a:rPr lang="en-US" dirty="0"/>
              <a:t>Start small, but GO BIG!!!</a:t>
            </a:r>
          </a:p>
          <a:p>
            <a:r>
              <a:rPr lang="en-US" dirty="0"/>
              <a:t> </a:t>
            </a:r>
            <a:r>
              <a:rPr lang="en-US" b="1" i="1" dirty="0"/>
              <a:t>“And He was saying to them all, ‘If anyone wishes to come after Me, he must deny himself, and take up his cross daily and follow Me.  For whoever wishes to save his life will lose it, but whoever loses his life for My sake, he is the one who will save it’” (Luke 9: 23 24).</a:t>
            </a:r>
          </a:p>
          <a:p>
            <a:r>
              <a:rPr lang="en-US" dirty="0"/>
              <a:t>Key word: DAILY</a:t>
            </a:r>
          </a:p>
        </p:txBody>
      </p:sp>
    </p:spTree>
    <p:extLst>
      <p:ext uri="{BB962C8B-B14F-4D97-AF65-F5344CB8AC3E}">
        <p14:creationId xmlns:p14="http://schemas.microsoft.com/office/powerpoint/2010/main" val="2944417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arn(inVertic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arn(inVertical)">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barn(inVertical)">
                                      <p:cBhvr>
                                        <p:cTn id="4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20"/>
            <a:ext cx="8761413" cy="728480"/>
          </a:xfrm>
        </p:spPr>
        <p:txBody>
          <a:bodyPr/>
          <a:lstStyle/>
          <a:p>
            <a:r>
              <a:rPr lang="en-US" dirty="0"/>
              <a:t>All Quiet Times should involve …</a:t>
            </a:r>
          </a:p>
        </p:txBody>
      </p:sp>
      <p:sp>
        <p:nvSpPr>
          <p:cNvPr id="3" name="Content Placeholder 2"/>
          <p:cNvSpPr>
            <a:spLocks noGrp="1"/>
          </p:cNvSpPr>
          <p:nvPr>
            <p:ph idx="1"/>
          </p:nvPr>
        </p:nvSpPr>
        <p:spPr/>
        <p:txBody>
          <a:bodyPr/>
          <a:lstStyle/>
          <a:p>
            <a:r>
              <a:rPr lang="en-US" dirty="0"/>
              <a:t>Prayer</a:t>
            </a:r>
          </a:p>
          <a:p>
            <a:r>
              <a:rPr lang="en-US" b="1" i="1" dirty="0"/>
              <a:t>“Then you will call upon Me and come and pray to Me, and I will listen to you. You will seek Me and find Me when you search for Me with all your heart” (Jeremiah 29: 12-13).</a:t>
            </a:r>
          </a:p>
          <a:p>
            <a:r>
              <a:rPr lang="en-US" dirty="0"/>
              <a:t>Bible</a:t>
            </a:r>
          </a:p>
          <a:p>
            <a:r>
              <a:rPr lang="en-US" b="1" i="1" dirty="0"/>
              <a:t>“All Scripture is breathed out by God and profitable for teaching, for reproof, for correction, and for training in righteousness, that the man of God may be competent, equipped for every good work” (2 Timothy 3: 16-17).</a:t>
            </a:r>
          </a:p>
        </p:txBody>
      </p:sp>
    </p:spTree>
    <p:extLst>
      <p:ext uri="{BB962C8B-B14F-4D97-AF65-F5344CB8AC3E}">
        <p14:creationId xmlns:p14="http://schemas.microsoft.com/office/powerpoint/2010/main" val="3943504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Prayer</a:t>
            </a:r>
          </a:p>
        </p:txBody>
      </p:sp>
      <p:sp>
        <p:nvSpPr>
          <p:cNvPr id="3" name="Content Placeholder 2"/>
          <p:cNvSpPr>
            <a:spLocks noGrp="1"/>
          </p:cNvSpPr>
          <p:nvPr>
            <p:ph idx="1"/>
          </p:nvPr>
        </p:nvSpPr>
        <p:spPr/>
        <p:txBody>
          <a:bodyPr>
            <a:normAutofit lnSpcReduction="10000"/>
          </a:bodyPr>
          <a:lstStyle/>
          <a:p>
            <a:r>
              <a:rPr lang="en-US" dirty="0"/>
              <a:t>Try ACTS</a:t>
            </a:r>
          </a:p>
          <a:p>
            <a:pPr lvl="1"/>
            <a:r>
              <a:rPr lang="en-US" b="1" u="sng" dirty="0"/>
              <a:t>A</a:t>
            </a:r>
            <a:r>
              <a:rPr lang="en-US" dirty="0"/>
              <a:t>doration</a:t>
            </a:r>
          </a:p>
          <a:p>
            <a:pPr lvl="1"/>
            <a:r>
              <a:rPr lang="en-US" b="1" u="sng" dirty="0"/>
              <a:t>C</a:t>
            </a:r>
            <a:r>
              <a:rPr lang="en-US" dirty="0"/>
              <a:t>onfession</a:t>
            </a:r>
          </a:p>
          <a:p>
            <a:pPr lvl="1"/>
            <a:r>
              <a:rPr lang="en-US" b="1" u="sng" dirty="0"/>
              <a:t>T</a:t>
            </a:r>
            <a:r>
              <a:rPr lang="en-US" dirty="0"/>
              <a:t>hanksgiving</a:t>
            </a:r>
          </a:p>
          <a:p>
            <a:pPr lvl="1"/>
            <a:r>
              <a:rPr lang="en-US" b="1" u="sng" dirty="0"/>
              <a:t>S</a:t>
            </a:r>
            <a:r>
              <a:rPr lang="en-US" dirty="0"/>
              <a:t>upplication </a:t>
            </a:r>
          </a:p>
          <a:p>
            <a:r>
              <a:rPr lang="en-US" dirty="0"/>
              <a:t>Ask how God can use you</a:t>
            </a:r>
          </a:p>
          <a:p>
            <a:r>
              <a:rPr lang="en-US" dirty="0"/>
              <a:t>Conversation with God = 2 way</a:t>
            </a:r>
          </a:p>
          <a:p>
            <a:r>
              <a:rPr lang="en-US" dirty="0"/>
              <a:t>Pause to listen and reflect</a:t>
            </a:r>
          </a:p>
          <a:p>
            <a:r>
              <a:rPr lang="en-US" b="1" i="1" dirty="0"/>
              <a:t>“Pray without ceasing” (1 Thessalonians 5: 17).</a:t>
            </a:r>
          </a:p>
        </p:txBody>
      </p:sp>
    </p:spTree>
    <p:extLst>
      <p:ext uri="{BB962C8B-B14F-4D97-AF65-F5344CB8AC3E}">
        <p14:creationId xmlns:p14="http://schemas.microsoft.com/office/powerpoint/2010/main" val="35514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inVertical)">
                                      <p:cBhvr>
                                        <p:cTn id="20" dur="500"/>
                                        <p:tgtEl>
                                          <p:spTgt spid="3">
                                            <p:txEl>
                                              <p:pRg st="2" end="2"/>
                                            </p:txEl>
                                          </p:spTgt>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arn(inVertical)">
                                      <p:cBhvr>
                                        <p:cTn id="23" dur="500"/>
                                        <p:tgtEl>
                                          <p:spTgt spid="3">
                                            <p:txEl>
                                              <p:pRg st="3" end="3"/>
                                            </p:txEl>
                                          </p:spTgt>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arn(inVertical)">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barn(inVertical)">
                                      <p:cBhvr>
                                        <p:cTn id="31" dur="500"/>
                                        <p:tgtEl>
                                          <p:spTgt spid="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barn(inVertical)">
                                      <p:cBhvr>
                                        <p:cTn id="36" dur="500"/>
                                        <p:tgtEl>
                                          <p:spTgt spid="3">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barn(inVertical)">
                                      <p:cBhvr>
                                        <p:cTn id="41" dur="500"/>
                                        <p:tgtEl>
                                          <p:spTgt spid="3">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Effect transition="in" filter="barn(inVertical)">
                                      <p:cBhvr>
                                        <p:cTn id="4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Bible</a:t>
            </a:r>
          </a:p>
        </p:txBody>
      </p:sp>
      <p:sp>
        <p:nvSpPr>
          <p:cNvPr id="3" name="Content Placeholder 2"/>
          <p:cNvSpPr>
            <a:spLocks noGrp="1"/>
          </p:cNvSpPr>
          <p:nvPr>
            <p:ph idx="1"/>
          </p:nvPr>
        </p:nvSpPr>
        <p:spPr/>
        <p:txBody>
          <a:bodyPr/>
          <a:lstStyle/>
          <a:p>
            <a:r>
              <a:rPr lang="en-US" dirty="0"/>
              <a:t>Topical search</a:t>
            </a:r>
          </a:p>
          <a:p>
            <a:r>
              <a:rPr lang="en-US" dirty="0"/>
              <a:t>Beginning to end</a:t>
            </a:r>
          </a:p>
          <a:p>
            <a:r>
              <a:rPr lang="en-US" dirty="0"/>
              <a:t>Bible studies</a:t>
            </a:r>
          </a:p>
          <a:p>
            <a:r>
              <a:rPr lang="en-US" dirty="0"/>
              <a:t>Devotions</a:t>
            </a:r>
          </a:p>
          <a:p>
            <a:r>
              <a:rPr lang="en-US" dirty="0"/>
              <a:t>Memorize scripture </a:t>
            </a:r>
          </a:p>
          <a:p>
            <a:r>
              <a:rPr lang="en-US" dirty="0"/>
              <a:t>Combine with journaling/reflecting</a:t>
            </a:r>
          </a:p>
          <a:p>
            <a:r>
              <a:rPr lang="en-US" dirty="0"/>
              <a:t>Watch sermons online</a:t>
            </a:r>
          </a:p>
        </p:txBody>
      </p:sp>
    </p:spTree>
    <p:extLst>
      <p:ext uri="{BB962C8B-B14F-4D97-AF65-F5344CB8AC3E}">
        <p14:creationId xmlns:p14="http://schemas.microsoft.com/office/powerpoint/2010/main" val="324746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barn(inVertical)">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barn(inVertical)">
                                      <p:cBhvr>
                                        <p:cTn id="39" dur="5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barn(inVertical)">
                                      <p:cBhvr>
                                        <p:cTn id="4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Writing</a:t>
            </a:r>
          </a:p>
        </p:txBody>
      </p:sp>
      <p:sp>
        <p:nvSpPr>
          <p:cNvPr id="3" name="Content Placeholder 2"/>
          <p:cNvSpPr>
            <a:spLocks noGrp="1"/>
          </p:cNvSpPr>
          <p:nvPr>
            <p:ph idx="1"/>
          </p:nvPr>
        </p:nvSpPr>
        <p:spPr>
          <a:xfrm>
            <a:off x="1154954" y="2603500"/>
            <a:ext cx="4969621" cy="3416300"/>
          </a:xfrm>
        </p:spPr>
        <p:txBody>
          <a:bodyPr/>
          <a:lstStyle/>
          <a:p>
            <a:r>
              <a:rPr lang="en-US" dirty="0"/>
              <a:t>Journal</a:t>
            </a:r>
          </a:p>
          <a:p>
            <a:r>
              <a:rPr lang="en-US" dirty="0"/>
              <a:t>Letters to God</a:t>
            </a:r>
          </a:p>
          <a:p>
            <a:r>
              <a:rPr lang="en-US" dirty="0"/>
              <a:t>Bible study notes/questions</a:t>
            </a:r>
          </a:p>
          <a:p>
            <a:r>
              <a:rPr lang="en-US" dirty="0"/>
              <a:t>Wisdom for others</a:t>
            </a:r>
          </a:p>
          <a:p>
            <a:r>
              <a:rPr lang="en-US" dirty="0"/>
              <a:t>E-mail to check in with friends/family</a:t>
            </a:r>
          </a:p>
          <a:p>
            <a:r>
              <a:rPr lang="en-US" dirty="0"/>
              <a:t>Notes of encouragement/thanks</a:t>
            </a:r>
          </a:p>
          <a:p>
            <a:r>
              <a:rPr lang="en-US" dirty="0"/>
              <a:t>Poetry/songs</a:t>
            </a:r>
          </a:p>
          <a:p>
            <a:r>
              <a:rPr lang="en-US" dirty="0"/>
              <a:t>Anything to grow you closer to God</a:t>
            </a:r>
          </a:p>
          <a:p>
            <a:endParaRPr lang="en-US" dirty="0"/>
          </a:p>
        </p:txBody>
      </p:sp>
      <p:pic>
        <p:nvPicPr>
          <p:cNvPr id="2050" name="Picture 2" descr="Image result for wri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0275" y="2717799"/>
            <a:ext cx="3824288" cy="254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5650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down)">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wipe(down)">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wipe(down)">
                                      <p:cBhvr>
                                        <p:cTn id="39" dur="5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wipe(down)">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wipe(down)">
                                      <p:cBhvr>
                                        <p:cTn id="49" dur="500"/>
                                        <p:tgtEl>
                                          <p:spTgt spid="3">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6" presetClass="entr" presetSubtype="16" fill="hold" nodeType="clickEffect">
                                  <p:stCondLst>
                                    <p:cond delay="0"/>
                                  </p:stCondLst>
                                  <p:childTnLst>
                                    <p:set>
                                      <p:cBhvr>
                                        <p:cTn id="53" dur="1" fill="hold">
                                          <p:stCondLst>
                                            <p:cond delay="0"/>
                                          </p:stCondLst>
                                        </p:cTn>
                                        <p:tgtEl>
                                          <p:spTgt spid="2050"/>
                                        </p:tgtEl>
                                        <p:attrNameLst>
                                          <p:attrName>style.visibility</p:attrName>
                                        </p:attrNameLst>
                                      </p:cBhvr>
                                      <p:to>
                                        <p:strVal val="visible"/>
                                      </p:to>
                                    </p:set>
                                    <p:animEffect transition="in" filter="circle(in)">
                                      <p:cBhvr>
                                        <p:cTn id="54"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 books</a:t>
            </a:r>
          </a:p>
        </p:txBody>
      </p:sp>
      <p:sp>
        <p:nvSpPr>
          <p:cNvPr id="3" name="Content Placeholder 2"/>
          <p:cNvSpPr>
            <a:spLocks noGrp="1"/>
          </p:cNvSpPr>
          <p:nvPr>
            <p:ph idx="1"/>
          </p:nvPr>
        </p:nvSpPr>
        <p:spPr/>
        <p:txBody>
          <a:bodyPr/>
          <a:lstStyle/>
          <a:p>
            <a:r>
              <a:rPr lang="en-US" dirty="0"/>
              <a:t>Find favorite authors</a:t>
            </a:r>
          </a:p>
          <a:p>
            <a:r>
              <a:rPr lang="en-US" dirty="0"/>
              <a:t>Find topical studies</a:t>
            </a:r>
          </a:p>
          <a:p>
            <a:r>
              <a:rPr lang="en-US" dirty="0"/>
              <a:t>Read with friend</a:t>
            </a:r>
          </a:p>
          <a:p>
            <a:r>
              <a:rPr lang="en-US" dirty="0"/>
              <a:t>Book studies with group</a:t>
            </a:r>
          </a:p>
          <a:p>
            <a:r>
              <a:rPr lang="en-US" dirty="0"/>
              <a:t>Pass along when done</a:t>
            </a:r>
          </a:p>
          <a:p>
            <a:r>
              <a:rPr lang="en-US" dirty="0"/>
              <a:t>Swap with others</a:t>
            </a:r>
          </a:p>
        </p:txBody>
      </p:sp>
      <p:pic>
        <p:nvPicPr>
          <p:cNvPr id="6146" name="Picture 2" descr="Image result for christian boo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1543" y="2360427"/>
            <a:ext cx="2888177" cy="3850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2865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arn(inVertic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6146"/>
                                        </p:tgtEl>
                                        <p:attrNameLst>
                                          <p:attrName>style.visibility</p:attrName>
                                        </p:attrNameLst>
                                      </p:cBhvr>
                                      <p:to>
                                        <p:strVal val="visible"/>
                                      </p:to>
                                    </p:set>
                                    <p:animEffect transition="in" filter="circle(in)">
                                      <p:cBhvr>
                                        <p:cTn id="42"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Accountability</a:t>
            </a:r>
          </a:p>
        </p:txBody>
      </p:sp>
      <p:sp>
        <p:nvSpPr>
          <p:cNvPr id="3" name="Content Placeholder 2"/>
          <p:cNvSpPr>
            <a:spLocks noGrp="1"/>
          </p:cNvSpPr>
          <p:nvPr>
            <p:ph idx="1"/>
          </p:nvPr>
        </p:nvSpPr>
        <p:spPr/>
        <p:txBody>
          <a:bodyPr/>
          <a:lstStyle/>
          <a:p>
            <a:r>
              <a:rPr lang="en-US" dirty="0"/>
              <a:t>Meet with friends, mentors, or mentees </a:t>
            </a:r>
          </a:p>
          <a:p>
            <a:r>
              <a:rPr lang="en-US" dirty="0"/>
              <a:t>Ask the hard questions</a:t>
            </a:r>
          </a:p>
          <a:p>
            <a:r>
              <a:rPr lang="en-US" dirty="0"/>
              <a:t>Be real</a:t>
            </a:r>
          </a:p>
          <a:p>
            <a:r>
              <a:rPr lang="en-US" dirty="0"/>
              <a:t>Grow together</a:t>
            </a:r>
          </a:p>
          <a:p>
            <a:r>
              <a:rPr lang="en-US" dirty="0"/>
              <a:t>One-on-one or small groups</a:t>
            </a:r>
          </a:p>
          <a:p>
            <a:r>
              <a:rPr lang="en-US" b="1" i="1" dirty="0"/>
              <a:t>“Two are better than one because they have a good return for their labor. For if either of them falls, the one will lift up his companion. But woe to the one who falls when there is not another to lift him up” (Ecclesiastes 4: 9-10).</a:t>
            </a:r>
          </a:p>
          <a:p>
            <a:endParaRPr lang="en-US" dirty="0"/>
          </a:p>
        </p:txBody>
      </p:sp>
      <p:pic>
        <p:nvPicPr>
          <p:cNvPr id="3076" name="Picture 4" descr="Image result for bible study two peop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0813" y="1901825"/>
            <a:ext cx="3621322" cy="240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8420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barn(inVertical)">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barn(inVertical)">
                                      <p:cBhvr>
                                        <p:cTn id="39" dur="5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nodeType="clickEffect">
                                  <p:stCondLst>
                                    <p:cond delay="0"/>
                                  </p:stCondLst>
                                  <p:childTnLst>
                                    <p:set>
                                      <p:cBhvr>
                                        <p:cTn id="43" dur="1" fill="hold">
                                          <p:stCondLst>
                                            <p:cond delay="0"/>
                                          </p:stCondLst>
                                        </p:cTn>
                                        <p:tgtEl>
                                          <p:spTgt spid="3076"/>
                                        </p:tgtEl>
                                        <p:attrNameLst>
                                          <p:attrName>style.visibility</p:attrName>
                                        </p:attrNameLst>
                                      </p:cBhvr>
                                      <p:to>
                                        <p:strVal val="visible"/>
                                      </p:to>
                                    </p:set>
                                    <p:animEffect transition="in" filter="circle(in)">
                                      <p:cBhvr>
                                        <p:cTn id="44" dur="2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 out/physical exercise</a:t>
            </a:r>
          </a:p>
        </p:txBody>
      </p:sp>
      <p:sp>
        <p:nvSpPr>
          <p:cNvPr id="3" name="Content Placeholder 2"/>
          <p:cNvSpPr>
            <a:spLocks noGrp="1"/>
          </p:cNvSpPr>
          <p:nvPr>
            <p:ph idx="1"/>
          </p:nvPr>
        </p:nvSpPr>
        <p:spPr/>
        <p:txBody>
          <a:bodyPr/>
          <a:lstStyle/>
          <a:p>
            <a:r>
              <a:rPr lang="en-US" b="1" i="1" dirty="0"/>
              <a:t>“Or do you not know that your body is a [a]temple of the Holy Spirit who is in you, whom you have from [b]God, and that you are not your own? For you have been bought with a price: therefore glorify God in your body” (1 Corinthians 6: 19-20).</a:t>
            </a:r>
          </a:p>
          <a:p>
            <a:r>
              <a:rPr lang="en-US" dirty="0"/>
              <a:t>Strength training, cardio, stretching</a:t>
            </a:r>
          </a:p>
          <a:p>
            <a:r>
              <a:rPr lang="en-US" dirty="0"/>
              <a:t>Combine with Christian music!!!</a:t>
            </a:r>
          </a:p>
          <a:p>
            <a:r>
              <a:rPr lang="en-US" dirty="0"/>
              <a:t>Prayer time</a:t>
            </a:r>
          </a:p>
        </p:txBody>
      </p:sp>
      <p:pic>
        <p:nvPicPr>
          <p:cNvPr id="4098" name="Picture 2" descr="Image result for work out with headphones ma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6441" y="3723165"/>
            <a:ext cx="3677224" cy="2433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234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098"/>
                                        </p:tgtEl>
                                        <p:attrNameLst>
                                          <p:attrName>style.visibility</p:attrName>
                                        </p:attrNameLst>
                                      </p:cBhvr>
                                      <p:to>
                                        <p:strVal val="visible"/>
                                      </p:to>
                                    </p:set>
                                    <p:animEffect transition="in" filter="barn(inVertical)">
                                      <p:cBhvr>
                                        <p:cTn id="3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 Music</a:t>
            </a:r>
          </a:p>
        </p:txBody>
      </p:sp>
      <p:sp>
        <p:nvSpPr>
          <p:cNvPr id="3" name="Content Placeholder 2"/>
          <p:cNvSpPr>
            <a:spLocks noGrp="1"/>
          </p:cNvSpPr>
          <p:nvPr>
            <p:ph idx="1"/>
          </p:nvPr>
        </p:nvSpPr>
        <p:spPr/>
        <p:txBody>
          <a:bodyPr/>
          <a:lstStyle/>
          <a:p>
            <a:r>
              <a:rPr lang="en-US" dirty="0"/>
              <a:t>Add to playlist</a:t>
            </a:r>
          </a:p>
          <a:p>
            <a:r>
              <a:rPr lang="en-US" dirty="0"/>
              <a:t>Create mix tape</a:t>
            </a:r>
          </a:p>
          <a:p>
            <a:r>
              <a:rPr lang="en-US" dirty="0"/>
              <a:t>Christian radio</a:t>
            </a:r>
          </a:p>
          <a:p>
            <a:r>
              <a:rPr lang="en-US" dirty="0"/>
              <a:t>Combine with chores</a:t>
            </a:r>
          </a:p>
          <a:p>
            <a:r>
              <a:rPr lang="en-US" dirty="0"/>
              <a:t>Combine with workouts</a:t>
            </a:r>
          </a:p>
          <a:p>
            <a:r>
              <a:rPr lang="en-US" dirty="0"/>
              <a:t>Sing!!!</a:t>
            </a:r>
          </a:p>
        </p:txBody>
      </p:sp>
      <p:pic>
        <p:nvPicPr>
          <p:cNvPr id="5122" name="Picture 2" descr="Image result for christian mus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4014" y="2365301"/>
            <a:ext cx="4293358" cy="2876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294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1" presetClass="entr" presetSubtype="1" fill="hold" nodeType="clickEffect">
                                  <p:stCondLst>
                                    <p:cond delay="0"/>
                                  </p:stCondLst>
                                  <p:childTnLst>
                                    <p:set>
                                      <p:cBhvr>
                                        <p:cTn id="53" dur="1" fill="hold">
                                          <p:stCondLst>
                                            <p:cond delay="0"/>
                                          </p:stCondLst>
                                        </p:cTn>
                                        <p:tgtEl>
                                          <p:spTgt spid="5122"/>
                                        </p:tgtEl>
                                        <p:attrNameLst>
                                          <p:attrName>style.visibility</p:attrName>
                                        </p:attrNameLst>
                                      </p:cBhvr>
                                      <p:to>
                                        <p:strVal val="visible"/>
                                      </p:to>
                                    </p:set>
                                    <p:animEffect transition="in" filter="wheel(1)">
                                      <p:cBhvr>
                                        <p:cTn id="54"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thoughts on Quiet Time</a:t>
            </a:r>
          </a:p>
        </p:txBody>
      </p:sp>
      <p:sp>
        <p:nvSpPr>
          <p:cNvPr id="3" name="Content Placeholder 2"/>
          <p:cNvSpPr>
            <a:spLocks noGrp="1"/>
          </p:cNvSpPr>
          <p:nvPr>
            <p:ph idx="1"/>
          </p:nvPr>
        </p:nvSpPr>
        <p:spPr>
          <a:xfrm>
            <a:off x="1154954" y="2603500"/>
            <a:ext cx="8761413" cy="3416300"/>
          </a:xfrm>
        </p:spPr>
        <p:txBody>
          <a:bodyPr/>
          <a:lstStyle/>
          <a:p>
            <a:r>
              <a:rPr lang="en-US" dirty="0"/>
              <a:t>Reflect on what works and what doesn’t (chart it)</a:t>
            </a:r>
          </a:p>
          <a:p>
            <a:r>
              <a:rPr lang="en-US" dirty="0"/>
              <a:t>Try new ideas if you’re in a rut; mix it up!</a:t>
            </a:r>
          </a:p>
          <a:p>
            <a:r>
              <a:rPr lang="en-US" dirty="0"/>
              <a:t>Chunk quiet time throughout day</a:t>
            </a:r>
          </a:p>
          <a:p>
            <a:r>
              <a:rPr lang="en-US" dirty="0"/>
              <a:t>New locations (try nature!)</a:t>
            </a:r>
          </a:p>
          <a:p>
            <a:r>
              <a:rPr lang="en-US" dirty="0"/>
              <a:t>Have others check in on progress</a:t>
            </a:r>
          </a:p>
          <a:p>
            <a:r>
              <a:rPr lang="en-US" dirty="0"/>
              <a:t>Don’t give up!</a:t>
            </a:r>
          </a:p>
          <a:p>
            <a:r>
              <a:rPr lang="en-US" b="1" i="1" dirty="0"/>
              <a:t>“Do not be deceived: God is not mocked, for whatever one sows, that will he also reap” (Galatians 6: 7).</a:t>
            </a:r>
          </a:p>
        </p:txBody>
      </p:sp>
      <p:pic>
        <p:nvPicPr>
          <p:cNvPr id="7172" name="Picture 4" descr="Image result for quiet time with g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6137" y="1587351"/>
            <a:ext cx="3454253" cy="3454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90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1" presetClass="entr" presetSubtype="1" fill="hold" nodeType="clickEffect">
                                  <p:stCondLst>
                                    <p:cond delay="0"/>
                                  </p:stCondLst>
                                  <p:childTnLst>
                                    <p:set>
                                      <p:cBhvr>
                                        <p:cTn id="62" dur="1" fill="hold">
                                          <p:stCondLst>
                                            <p:cond delay="0"/>
                                          </p:stCondLst>
                                        </p:cTn>
                                        <p:tgtEl>
                                          <p:spTgt spid="7172"/>
                                        </p:tgtEl>
                                        <p:attrNameLst>
                                          <p:attrName>style.visibility</p:attrName>
                                        </p:attrNameLst>
                                      </p:cBhvr>
                                      <p:to>
                                        <p:strVal val="visible"/>
                                      </p:to>
                                    </p:set>
                                    <p:animEffect transition="in" filter="wheel(1)">
                                      <p:cBhvr>
                                        <p:cTn id="63" dur="20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Ion Boardroom</Template>
  <TotalTime>99</TotalTime>
  <Words>772</Words>
  <Application>Microsoft Office PowerPoint</Application>
  <PresentationFormat>Widescreen</PresentationFormat>
  <Paragraphs>93</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Century Gothic</vt:lpstr>
      <vt:lpstr>Wingdings 3</vt:lpstr>
      <vt:lpstr>Ion Boardroom</vt:lpstr>
      <vt:lpstr>Quiet Time</vt:lpstr>
      <vt:lpstr>Practice makes perfect</vt:lpstr>
      <vt:lpstr>What is “Quiet Time?”</vt:lpstr>
      <vt:lpstr>How to set it up</vt:lpstr>
      <vt:lpstr>All Quiet Times should involve …</vt:lpstr>
      <vt:lpstr>Prayer</vt:lpstr>
      <vt:lpstr>Bible</vt:lpstr>
      <vt:lpstr>Writing</vt:lpstr>
      <vt:lpstr>Christian books</vt:lpstr>
      <vt:lpstr>Accountability</vt:lpstr>
      <vt:lpstr>Work out/physical exercise</vt:lpstr>
      <vt:lpstr>Christian Music</vt:lpstr>
      <vt:lpstr>Final thoughts on Quiet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Quiet Time</dc:title>
  <dc:creator>Clint and Kristin Daniels</dc:creator>
  <cp:lastModifiedBy>Clint and Kristin Daniels</cp:lastModifiedBy>
  <cp:revision>13</cp:revision>
  <dcterms:created xsi:type="dcterms:W3CDTF">2017-02-18T10:15:40Z</dcterms:created>
  <dcterms:modified xsi:type="dcterms:W3CDTF">2017-02-19T02:11:01Z</dcterms:modified>
</cp:coreProperties>
</file>