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8" r:id="rId4"/>
    <p:sldId id="257"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B1C9CA4-56B7-41D5-A7FB-25E3FC899A06}"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1C9CA4-56B7-41D5-A7FB-25E3FC899A06}"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0B1C9CA4-56B7-41D5-A7FB-25E3FC899A06}"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1C9CA4-56B7-41D5-A7FB-25E3FC899A06}" type="datetimeFigureOut">
              <a:rPr lang="en-US" smtClean="0"/>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FF34-BF25-4F9E-8DF2-06DE8D5FC30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1C9CA4-56B7-41D5-A7FB-25E3FC899A06}" type="datetimeFigureOut">
              <a:rPr lang="en-US" smtClean="0"/>
              <a:t>2/23/2016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1C9CA4-56B7-41D5-A7FB-25E3FC899A06}" type="datetimeFigureOut">
              <a:rPr lang="en-US" smtClean="0"/>
              <a:t>2/23/2016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C9CA4-56B7-41D5-A7FB-25E3FC899A06}" type="datetimeFigureOut">
              <a:rPr lang="en-US" smtClean="0"/>
              <a:t>2/23/2016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B1C9CA4-56B7-41D5-A7FB-25E3FC899A06}" type="datetimeFigureOut">
              <a:rPr lang="en-US" smtClean="0"/>
              <a:t>2/23/2016</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A958FF34-BF25-4F9E-8DF2-06DE8D5FC30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1C9CA4-56B7-41D5-A7FB-25E3FC899A06}" type="datetimeFigureOut">
              <a:rPr lang="en-US" smtClean="0"/>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1C9CA4-56B7-41D5-A7FB-25E3FC899A06}"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1C9CA4-56B7-41D5-A7FB-25E3FC899A06}" type="datetimeFigureOut">
              <a:rPr lang="en-US" smtClean="0"/>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8FF34-BF25-4F9E-8DF2-06DE8D5FC30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B1C9CA4-56B7-41D5-A7FB-25E3FC899A06}" type="datetimeFigureOut">
              <a:rPr lang="en-US" smtClean="0"/>
              <a:t>2/23/2016</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A958FF34-BF25-4F9E-8DF2-06DE8D5FC30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n_qPa_Jo-T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290804" y="461052"/>
            <a:ext cx="5648623" cy="1204306"/>
          </a:xfrm>
        </p:spPr>
        <p:txBody>
          <a:bodyPr/>
          <a:lstStyle/>
          <a:p>
            <a:r>
              <a:rPr lang="en-US" sz="4800" dirty="0" smtClean="0"/>
              <a:t>Perseverance</a:t>
            </a:r>
            <a:endParaRPr lang="en-US" sz="4800" dirty="0"/>
          </a:p>
        </p:txBody>
      </p:sp>
      <p:sp>
        <p:nvSpPr>
          <p:cNvPr id="3" name="Subtitle 2"/>
          <p:cNvSpPr>
            <a:spLocks noGrp="1"/>
          </p:cNvSpPr>
          <p:nvPr>
            <p:ph type="subTitle" idx="1"/>
          </p:nvPr>
        </p:nvSpPr>
        <p:spPr>
          <a:xfrm rot="19140000">
            <a:off x="-233353" y="2123170"/>
            <a:ext cx="6511131" cy="329259"/>
          </a:xfrm>
        </p:spPr>
        <p:txBody>
          <a:bodyPr>
            <a:noAutofit/>
          </a:bodyPr>
          <a:lstStyle/>
          <a:p>
            <a:pPr algn="ctr"/>
            <a:r>
              <a:rPr lang="en-US" sz="2800" dirty="0" smtClean="0"/>
              <a:t>A word of encouragement brought to you by FCA</a:t>
            </a:r>
            <a:endParaRPr lang="en-US" sz="2800" dirty="0"/>
          </a:p>
        </p:txBody>
      </p:sp>
      <p:pic>
        <p:nvPicPr>
          <p:cNvPr id="1026" name="Picture 2" descr="http://healthyideasplace.com/wp-content/uploads/2013/04/persevera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1850" y="2667000"/>
            <a:ext cx="558595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36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circle(in)">
                                      <p:cBhvr>
                                        <p:cTn id="1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Perseverance in athletics</a:t>
            </a:r>
            <a:endParaRPr lang="en-US" sz="3600"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2400" dirty="0" smtClean="0"/>
              <a:t>Perseverance is the  essence of never quitting and fighting through adversity to achieve a goal.  </a:t>
            </a:r>
          </a:p>
          <a:p>
            <a:pPr>
              <a:buFont typeface="Arial" panose="020B0604020202020204" pitchFamily="34" charset="0"/>
              <a:buChar char="•"/>
            </a:pPr>
            <a:r>
              <a:rPr lang="en-US" sz="2400" dirty="0" smtClean="0"/>
              <a:t>In sports you will encounter plenty of times when your team is up against all odds.  </a:t>
            </a:r>
          </a:p>
          <a:p>
            <a:pPr>
              <a:buFont typeface="Arial" panose="020B0604020202020204" pitchFamily="34" charset="0"/>
              <a:buChar char="•"/>
            </a:pPr>
            <a:r>
              <a:rPr lang="en-US" sz="2400" dirty="0" smtClean="0"/>
              <a:t>Have you ever had a star player get hurt?</a:t>
            </a:r>
          </a:p>
          <a:p>
            <a:pPr>
              <a:buFont typeface="Arial" panose="020B0604020202020204" pitchFamily="34" charset="0"/>
              <a:buChar char="•"/>
            </a:pPr>
            <a:r>
              <a:rPr lang="en-US" sz="2400" dirty="0" smtClean="0"/>
              <a:t>Have you ever been beaten by a large number of points and have to make a comeback?</a:t>
            </a:r>
          </a:p>
          <a:p>
            <a:pPr>
              <a:buFont typeface="Arial" panose="020B0604020202020204" pitchFamily="34" charset="0"/>
              <a:buChar char="•"/>
            </a:pPr>
            <a:r>
              <a:rPr lang="en-US" sz="2400" dirty="0" smtClean="0"/>
              <a:t>You will need perseverance to never quit during these times!</a:t>
            </a:r>
          </a:p>
          <a:p>
            <a:pPr>
              <a:buFont typeface="Arial" panose="020B0604020202020204" pitchFamily="34" charset="0"/>
              <a:buChar char="•"/>
            </a:pPr>
            <a:endParaRPr lang="en-US" dirty="0"/>
          </a:p>
        </p:txBody>
      </p:sp>
      <p:pic>
        <p:nvPicPr>
          <p:cNvPr id="2050" name="Picture 2" descr="http://getbettertoday.com/wp-content/uploads/2014/01/Perseveranc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4419600"/>
            <a:ext cx="3505200" cy="2328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8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2050"/>
                                        </p:tgtEl>
                                        <p:attrNameLst>
                                          <p:attrName>style.visibility</p:attrName>
                                        </p:attrNameLst>
                                      </p:cBhvr>
                                      <p:to>
                                        <p:strVal val="visible"/>
                                      </p:to>
                                    </p:set>
                                    <p:animEffect transition="in" filter="circle(in)">
                                      <p:cBhvr>
                                        <p:cTn id="38"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story of the 2015 chiefs</a:t>
            </a:r>
            <a:endParaRPr lang="en-US" sz="3600"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400" dirty="0" smtClean="0"/>
              <a:t>No team defined perseverance better than the 2015 Kansas City Chiefs.</a:t>
            </a:r>
          </a:p>
          <a:p>
            <a:pPr>
              <a:buFont typeface="Arial" panose="020B0604020202020204" pitchFamily="34" charset="0"/>
              <a:buChar char="•"/>
            </a:pPr>
            <a:r>
              <a:rPr lang="en-US" sz="2400" dirty="0" smtClean="0"/>
              <a:t>After their first six games, their team stood at 1-5.  They had lost their starting Pro Bowl running back Jamaal Charles for the season, and many people thought their season was over.  </a:t>
            </a:r>
          </a:p>
          <a:p>
            <a:pPr>
              <a:buFont typeface="Arial" panose="020B0604020202020204" pitchFamily="34" charset="0"/>
              <a:buChar char="•"/>
            </a:pPr>
            <a:r>
              <a:rPr lang="en-US" sz="2400" dirty="0" smtClean="0"/>
              <a:t>Everyone except the Chiefs believed that.  </a:t>
            </a:r>
          </a:p>
          <a:p>
            <a:pPr>
              <a:buFont typeface="Arial" panose="020B0604020202020204" pitchFamily="34" charset="0"/>
              <a:buChar char="•"/>
            </a:pPr>
            <a:r>
              <a:rPr lang="en-US" sz="2400" dirty="0">
                <a:hlinkClick r:id="rId2"/>
              </a:rPr>
              <a:t>https://</a:t>
            </a:r>
            <a:r>
              <a:rPr lang="en-US" sz="2400" dirty="0" smtClean="0">
                <a:hlinkClick r:id="rId2"/>
              </a:rPr>
              <a:t>www.youtube.com/watch?v=n_qPa_Jo-T4</a:t>
            </a:r>
            <a:r>
              <a:rPr lang="en-US" sz="2400" dirty="0" smtClean="0"/>
              <a:t> </a:t>
            </a:r>
            <a:endParaRPr lang="en-US" sz="2400" dirty="0"/>
          </a:p>
          <a:p>
            <a:pPr>
              <a:buFont typeface="Arial" panose="020B0604020202020204" pitchFamily="34" charset="0"/>
              <a:buChar char="•"/>
            </a:pPr>
            <a:endParaRPr lang="en-US" sz="2400" dirty="0"/>
          </a:p>
        </p:txBody>
      </p:sp>
      <p:pic>
        <p:nvPicPr>
          <p:cNvPr id="3074" name="Picture 2" descr="http://fanboygaming.com/wp-content/uploads/2013/03/kansas-city-chiefs-wallpap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4438580"/>
            <a:ext cx="3048000" cy="2286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61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074"/>
                                        </p:tgtEl>
                                        <p:attrNameLst>
                                          <p:attrName>style.visibility</p:attrName>
                                        </p:attrNameLst>
                                      </p:cBhvr>
                                      <p:to>
                                        <p:strVal val="visible"/>
                                      </p:to>
                                    </p:set>
                                    <p:animEffect transition="in" filter="fade">
                                      <p:cBhvr>
                                        <p:cTn id="32" dur="1000"/>
                                        <p:tgtEl>
                                          <p:spTgt spid="3074"/>
                                        </p:tgtEl>
                                      </p:cBhvr>
                                    </p:animEffect>
                                    <p:anim calcmode="lin" valueType="num">
                                      <p:cBhvr>
                                        <p:cTn id="33" dur="1000" fill="hold"/>
                                        <p:tgtEl>
                                          <p:spTgt spid="3074"/>
                                        </p:tgtEl>
                                        <p:attrNameLst>
                                          <p:attrName>ppt_x</p:attrName>
                                        </p:attrNameLst>
                                      </p:cBhvr>
                                      <p:tavLst>
                                        <p:tav tm="0">
                                          <p:val>
                                            <p:strVal val="#ppt_x"/>
                                          </p:val>
                                        </p:tav>
                                        <p:tav tm="100000">
                                          <p:val>
                                            <p:strVal val="#ppt_x"/>
                                          </p:val>
                                        </p:tav>
                                      </p:tavLst>
                                    </p:anim>
                                    <p:anim calcmode="lin" valueType="num">
                                      <p:cBhvr>
                                        <p:cTn id="3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does the bible say about perseverance? </a:t>
            </a:r>
            <a:endParaRPr lang="en-US" sz="3600" dirty="0"/>
          </a:p>
        </p:txBody>
      </p:sp>
      <p:sp>
        <p:nvSpPr>
          <p:cNvPr id="3" name="Content Placeholder 2"/>
          <p:cNvSpPr>
            <a:spLocks noGrp="1"/>
          </p:cNvSpPr>
          <p:nvPr>
            <p:ph idx="1"/>
          </p:nvPr>
        </p:nvSpPr>
        <p:spPr>
          <a:xfrm>
            <a:off x="838200" y="1219200"/>
            <a:ext cx="7520940" cy="5791200"/>
          </a:xfrm>
        </p:spPr>
        <p:txBody>
          <a:bodyPr>
            <a:normAutofit lnSpcReduction="10000"/>
          </a:bodyPr>
          <a:lstStyle/>
          <a:p>
            <a:pPr>
              <a:buFont typeface="Arial" panose="020B0604020202020204" pitchFamily="34" charset="0"/>
              <a:buChar char="•"/>
            </a:pPr>
            <a:r>
              <a:rPr lang="en-US" sz="2400" dirty="0" smtClean="0"/>
              <a:t>“May </a:t>
            </a:r>
            <a:r>
              <a:rPr lang="en-US" sz="2400" dirty="0"/>
              <a:t>you be strengthened with all power, according to his glorious might, for all endurance and patience with joy, giving thanks to the Father, who has qualified you to share in the inheritance of the saints in </a:t>
            </a:r>
            <a:r>
              <a:rPr lang="en-US" sz="2400" dirty="0" smtClean="0"/>
              <a:t>light” (Colossians 1: 11-12).</a:t>
            </a:r>
          </a:p>
          <a:p>
            <a:pPr>
              <a:buFont typeface="Arial" panose="020B0604020202020204" pitchFamily="34" charset="0"/>
              <a:buChar char="•"/>
            </a:pPr>
            <a:r>
              <a:rPr lang="en-US" sz="2400" dirty="0" smtClean="0"/>
              <a:t>“More </a:t>
            </a:r>
            <a:r>
              <a:rPr lang="en-US" sz="2400" dirty="0"/>
              <a:t>than that, we rejoice in our sufferings, knowing that suffering produces endurance, and endurance produces character, and character produces hope, and hope does not put us to shame, because God's love has been poured into our hearts through the Holy Spirit who has been given to </a:t>
            </a:r>
            <a:r>
              <a:rPr lang="en-US" sz="2400" dirty="0" smtClean="0"/>
              <a:t>us” (Romans 5: 3-5).</a:t>
            </a:r>
          </a:p>
          <a:p>
            <a:pPr>
              <a:buFont typeface="Arial" panose="020B0604020202020204" pitchFamily="34" charset="0"/>
              <a:buChar char="•"/>
            </a:pPr>
            <a:r>
              <a:rPr lang="en-US" sz="2400" dirty="0"/>
              <a:t>“Count it all joy, my brothers, when you meet trials of various kinds, for you know that the testing of your faith produces steadfastness. And let steadfastness have its full effect, that you may be perfect and complete, lacking in </a:t>
            </a:r>
            <a:r>
              <a:rPr lang="en-US" sz="2400" dirty="0" smtClean="0"/>
              <a:t>nothing” (James 1: 2-4).</a:t>
            </a:r>
          </a:p>
          <a:p>
            <a:pPr>
              <a:buFont typeface="Arial" panose="020B0604020202020204" pitchFamily="34" charset="0"/>
              <a:buChar char="•"/>
            </a:pPr>
            <a:endParaRPr lang="en-US" sz="2400" dirty="0"/>
          </a:p>
          <a:p>
            <a:pPr>
              <a:buFont typeface="Arial" panose="020B0604020202020204" pitchFamily="34" charset="0"/>
              <a:buChar char="•"/>
            </a:pPr>
            <a:endParaRPr lang="en-US" sz="2400" dirty="0"/>
          </a:p>
        </p:txBody>
      </p:sp>
    </p:spTree>
    <p:extLst>
      <p:ext uri="{BB962C8B-B14F-4D97-AF65-F5344CB8AC3E}">
        <p14:creationId xmlns:p14="http://schemas.microsoft.com/office/powerpoint/2010/main" val="273161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story of the temptation of Jesus</a:t>
            </a:r>
            <a:endParaRPr lang="en-US" sz="3600" dirty="0"/>
          </a:p>
        </p:txBody>
      </p:sp>
      <p:sp>
        <p:nvSpPr>
          <p:cNvPr id="3" name="Content Placeholder 2"/>
          <p:cNvSpPr>
            <a:spLocks noGrp="1"/>
          </p:cNvSpPr>
          <p:nvPr>
            <p:ph idx="1"/>
          </p:nvPr>
        </p:nvSpPr>
        <p:spPr>
          <a:xfrm>
            <a:off x="822960" y="1100628"/>
            <a:ext cx="7520940" cy="4004772"/>
          </a:xfrm>
        </p:spPr>
        <p:txBody>
          <a:bodyPr>
            <a:normAutofit/>
          </a:bodyPr>
          <a:lstStyle/>
          <a:p>
            <a:pPr>
              <a:buFont typeface="Arial" panose="020B0604020202020204" pitchFamily="34" charset="0"/>
              <a:buChar char="•"/>
            </a:pPr>
            <a:r>
              <a:rPr lang="en-US" sz="2400" dirty="0" smtClean="0"/>
              <a:t>Jesus had just been baptized by John.  </a:t>
            </a:r>
          </a:p>
          <a:p>
            <a:pPr>
              <a:buFont typeface="Arial" panose="020B0604020202020204" pitchFamily="34" charset="0"/>
              <a:buChar char="•"/>
            </a:pPr>
            <a:r>
              <a:rPr lang="en-US" sz="2400" dirty="0" smtClean="0"/>
              <a:t>He then went out into the wilderness for 40 days and fasted, not eating anything.  </a:t>
            </a:r>
          </a:p>
          <a:p>
            <a:pPr>
              <a:buFont typeface="Arial" panose="020B0604020202020204" pitchFamily="34" charset="0"/>
              <a:buChar char="•"/>
            </a:pPr>
            <a:r>
              <a:rPr lang="en-US" sz="2400" dirty="0" smtClean="0"/>
              <a:t>After 40 days, Satan appeared and tempted Jesus.</a:t>
            </a:r>
          </a:p>
          <a:p>
            <a:pPr>
              <a:buFont typeface="Arial" panose="020B0604020202020204" pitchFamily="34" charset="0"/>
              <a:buChar char="•"/>
            </a:pPr>
            <a:r>
              <a:rPr lang="en-US" sz="2400" dirty="0" smtClean="0"/>
              <a:t>His first temptation hit Him right where it hurt most: his hunger.  Satan told Jesus to make stones become bread, but Jesus stood strong, saying that we do not live on bread alone.</a:t>
            </a:r>
          </a:p>
          <a:p>
            <a:pPr marL="0" indent="0"/>
            <a:endParaRPr lang="en-US" sz="2400" dirty="0"/>
          </a:p>
        </p:txBody>
      </p:sp>
      <p:pic>
        <p:nvPicPr>
          <p:cNvPr id="1026" name="Picture 2" descr="http://marshmk.files.wordpress.com/2013/02/71761641_e5f3a609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1855" y="4419600"/>
            <a:ext cx="2974109" cy="2230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25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circle(in)">
                                      <p:cBhvr>
                                        <p:cTn id="3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Temptation of Jesus continued …</a:t>
            </a:r>
            <a:endParaRPr lang="en-US" sz="3600" dirty="0"/>
          </a:p>
        </p:txBody>
      </p:sp>
      <p:sp>
        <p:nvSpPr>
          <p:cNvPr id="3" name="Content Placeholder 2"/>
          <p:cNvSpPr>
            <a:spLocks noGrp="1"/>
          </p:cNvSpPr>
          <p:nvPr>
            <p:ph idx="1"/>
          </p:nvPr>
        </p:nvSpPr>
        <p:spPr>
          <a:xfrm>
            <a:off x="822960" y="1100628"/>
            <a:ext cx="7520940" cy="5452572"/>
          </a:xfrm>
        </p:spPr>
        <p:txBody>
          <a:bodyPr>
            <a:normAutofit/>
          </a:bodyPr>
          <a:lstStyle/>
          <a:p>
            <a:pPr>
              <a:buFont typeface="Arial" panose="020B0604020202020204" pitchFamily="34" charset="0"/>
              <a:buChar char="•"/>
            </a:pPr>
            <a:r>
              <a:rPr lang="en-US" sz="2400" dirty="0" smtClean="0"/>
              <a:t>Satan did not stop there.  Jesus’ second temptation came when Satan took Jesus to the top of a temple and told him to jump off, letting His angels catch Him.</a:t>
            </a:r>
          </a:p>
          <a:p>
            <a:pPr>
              <a:buFont typeface="Arial" panose="020B0604020202020204" pitchFamily="34" charset="0"/>
              <a:buChar char="•"/>
            </a:pPr>
            <a:r>
              <a:rPr lang="en-US" sz="2400" dirty="0" smtClean="0"/>
              <a:t>Jesus responded with scripture again, saying that we should NEVER put God to the test.</a:t>
            </a:r>
          </a:p>
          <a:p>
            <a:pPr>
              <a:buFont typeface="Arial" panose="020B0604020202020204" pitchFamily="34" charset="0"/>
              <a:buChar char="•"/>
            </a:pPr>
            <a:r>
              <a:rPr lang="en-US" sz="2400" dirty="0" smtClean="0"/>
              <a:t>Finally, Satan took Jesus to a hill that overlooked the entire world below Him.  He offered Jesus the world if He would bow down and worship the Devil.</a:t>
            </a:r>
          </a:p>
          <a:p>
            <a:pPr>
              <a:buFont typeface="Arial" panose="020B0604020202020204" pitchFamily="34" charset="0"/>
              <a:buChar char="•"/>
            </a:pPr>
            <a:r>
              <a:rPr lang="en-US" sz="2400" dirty="0" smtClean="0"/>
              <a:t>Jesus yelled for Satan to leave, saying we should only worship the Lord our God.</a:t>
            </a:r>
            <a:endParaRPr lang="en-US" sz="2400" dirty="0"/>
          </a:p>
        </p:txBody>
      </p:sp>
      <p:pic>
        <p:nvPicPr>
          <p:cNvPr id="2050" name="Picture 2" descr="http://cdn.patch.com/users/3710783/2014/01/T800x600/26bc24fe5d4f6fef4d91d7109e42e1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67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2050"/>
                                        </p:tgtEl>
                                        <p:attrNameLst>
                                          <p:attrName>style.visibility</p:attrName>
                                        </p:attrNameLst>
                                      </p:cBhvr>
                                      <p:to>
                                        <p:strVal val="visible"/>
                                      </p:to>
                                    </p:set>
                                    <p:animEffect transition="in" filter="circle(in)">
                                      <p:cBhvr>
                                        <p:cTn id="33"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8092440" cy="548640"/>
          </a:xfrm>
        </p:spPr>
        <p:txBody>
          <a:bodyPr/>
          <a:lstStyle/>
          <a:p>
            <a:r>
              <a:rPr lang="en-US" sz="3600" dirty="0" smtClean="0"/>
              <a:t>Final thoughts on perseverance</a:t>
            </a:r>
            <a:endParaRPr lang="en-US" sz="3600" dirty="0"/>
          </a:p>
        </p:txBody>
      </p:sp>
      <p:sp>
        <p:nvSpPr>
          <p:cNvPr id="3" name="Content Placeholder 2"/>
          <p:cNvSpPr>
            <a:spLocks noGrp="1"/>
          </p:cNvSpPr>
          <p:nvPr>
            <p:ph idx="1"/>
          </p:nvPr>
        </p:nvSpPr>
        <p:spPr>
          <a:xfrm>
            <a:off x="822960" y="1100628"/>
            <a:ext cx="7520940" cy="5300172"/>
          </a:xfrm>
        </p:spPr>
        <p:txBody>
          <a:bodyPr>
            <a:normAutofit/>
          </a:bodyPr>
          <a:lstStyle/>
          <a:p>
            <a:pPr>
              <a:buFont typeface="Arial" panose="020B0604020202020204" pitchFamily="34" charset="0"/>
              <a:buChar char="•"/>
            </a:pPr>
            <a:r>
              <a:rPr lang="en-US" sz="2400" dirty="0" smtClean="0"/>
              <a:t>We should all strive to have Christ’s perseverance in athletics and in life.</a:t>
            </a:r>
          </a:p>
          <a:p>
            <a:pPr>
              <a:buFont typeface="Arial" panose="020B0604020202020204" pitchFamily="34" charset="0"/>
              <a:buChar char="•"/>
            </a:pPr>
            <a:r>
              <a:rPr lang="en-US" sz="2400" dirty="0" smtClean="0"/>
              <a:t>The next time you think about quitting, think again.</a:t>
            </a:r>
          </a:p>
          <a:p>
            <a:pPr>
              <a:buFont typeface="Arial" panose="020B0604020202020204" pitchFamily="34" charset="0"/>
              <a:buChar char="•"/>
            </a:pPr>
            <a:r>
              <a:rPr lang="en-US" sz="2400" dirty="0" smtClean="0"/>
              <a:t>The trials we receive in life only make us stronger in the end.  Embrace them!</a:t>
            </a:r>
          </a:p>
          <a:p>
            <a:pPr>
              <a:buFont typeface="Arial" panose="020B0604020202020204" pitchFamily="34" charset="0"/>
              <a:buChar char="•"/>
            </a:pPr>
            <a:r>
              <a:rPr lang="en-US" sz="2400" dirty="0" smtClean="0"/>
              <a:t>Has there ever been a time in your life when you knew quitting wasn’t an option?  How did God pull you through.</a:t>
            </a:r>
          </a:p>
          <a:p>
            <a:pPr>
              <a:buFont typeface="Arial" panose="020B0604020202020204" pitchFamily="34" charset="0"/>
              <a:buChar char="•"/>
            </a:pPr>
            <a:r>
              <a:rPr lang="en-US" sz="2400" dirty="0" smtClean="0"/>
              <a:t>Remember Hebrews 12: 1: “Therefore, since we are surrounded by so great a cloud of witnesses, let us lay aside every weight and sin which clings so closely, and let us run with endurance the race that is set before us.”</a:t>
            </a:r>
          </a:p>
        </p:txBody>
      </p:sp>
    </p:spTree>
    <p:extLst>
      <p:ext uri="{BB962C8B-B14F-4D97-AF65-F5344CB8AC3E}">
        <p14:creationId xmlns:p14="http://schemas.microsoft.com/office/powerpoint/2010/main" val="416992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arn(inVertical)">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165</TotalTime>
  <Words>626</Words>
  <Application>Microsoft Office PowerPoint</Application>
  <PresentationFormat>On-screen Show (4:3)</PresentationFormat>
  <Paragraphs>33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Angles</vt:lpstr>
      <vt:lpstr>Perseverance</vt:lpstr>
      <vt:lpstr>Perseverance in athletics</vt:lpstr>
      <vt:lpstr>The story of the 2015 chiefs</vt:lpstr>
      <vt:lpstr>What does the bible say about perseverance? </vt:lpstr>
      <vt:lpstr>The story of the temptation of Jesus</vt:lpstr>
      <vt:lpstr>Temptation of Jesus continued …</vt:lpstr>
      <vt:lpstr>Final thoughts on perseverance</vt:lpstr>
    </vt:vector>
  </TitlesOfParts>
  <Company>Olathe District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Perseverance</dc:title>
  <dc:creator>Clint Daniels</dc:creator>
  <cp:lastModifiedBy>Clint Daniels</cp:lastModifiedBy>
  <cp:revision>10</cp:revision>
  <dcterms:created xsi:type="dcterms:W3CDTF">2016-02-22T13:23:04Z</dcterms:created>
  <dcterms:modified xsi:type="dcterms:W3CDTF">2016-02-23T15:31:20Z</dcterms:modified>
</cp:coreProperties>
</file>