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A619858-8C6D-44C9-9997-3F0D0628A239}" type="datetimeFigureOut">
              <a:rPr lang="en-US" smtClean="0"/>
              <a:t>1/25/2016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99A00C3-BC7C-4363-8ABC-353B3CB5AF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iXvNhXWHO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228600"/>
            <a:ext cx="4876800" cy="1470025"/>
          </a:xfrm>
        </p:spPr>
        <p:txBody>
          <a:bodyPr/>
          <a:lstStyle/>
          <a:p>
            <a:r>
              <a:rPr lang="en-US" dirty="0" smtClean="0"/>
              <a:t>Peer Pressure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1676400"/>
            <a:ext cx="6400800" cy="1752600"/>
          </a:xfrm>
        </p:spPr>
        <p:txBody>
          <a:bodyPr/>
          <a:lstStyle/>
          <a:p>
            <a:pPr algn="ctr"/>
            <a:r>
              <a:rPr lang="en-US" dirty="0" smtClean="0"/>
              <a:t>A word of encouragement brought to you by FCA</a:t>
            </a:r>
            <a:endParaRPr lang="en-US" dirty="0"/>
          </a:p>
        </p:txBody>
      </p:sp>
      <p:pic>
        <p:nvPicPr>
          <p:cNvPr id="1026" name="Picture 2" descr="http://theteachersdigest.com/wp-content/uploads/2014/08/Vectors-3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7000"/>
            <a:ext cx="35052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15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Peer pressure is any time you feel like you are pressured to do something based on what your friends are doing.</a:t>
            </a:r>
          </a:p>
          <a:p>
            <a:r>
              <a:rPr lang="en-US" dirty="0" smtClean="0"/>
              <a:t>Have you ever been on a sports team where your teammates have made poor decisions that led you to do the same?  </a:t>
            </a:r>
          </a:p>
          <a:p>
            <a:r>
              <a:rPr lang="en-US" dirty="0" smtClean="0"/>
              <a:t>Or have you ever made a good choice in sports based on the strong example of your friends?  (example: losing graciously, winning humbly, or sticking up for someone)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pressure and sports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22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Len Bias was an amazing basketball player for Maryland.  He was drafted by the Boston Celtics and was touted as the next big thing. 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www.youtube.com/watch?v=uiXvNhXWHOc</a:t>
            </a:r>
            <a:r>
              <a:rPr lang="en-US" dirty="0" smtClean="0"/>
              <a:t> </a:t>
            </a:r>
          </a:p>
          <a:p>
            <a:r>
              <a:rPr lang="en-US" dirty="0" smtClean="0"/>
              <a:t>Bias hung out with the wrong crowd one night and tried cocaine for the 1</a:t>
            </a:r>
            <a:r>
              <a:rPr lang="en-US" baseline="30000" dirty="0" smtClean="0"/>
              <a:t>st</a:t>
            </a:r>
            <a:r>
              <a:rPr lang="en-US" dirty="0" smtClean="0"/>
              <a:t> time.  </a:t>
            </a:r>
          </a:p>
          <a:p>
            <a:r>
              <a:rPr lang="en-US" dirty="0" smtClean="0"/>
              <a:t>That was all it took to kill him the day after he was drafted by the Celtics.</a:t>
            </a:r>
          </a:p>
          <a:p>
            <a:r>
              <a:rPr lang="en-US" dirty="0" smtClean="0"/>
              <a:t>People still wonder if he would have been the next Michael Jordan.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 of Len Bias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9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“Whoever </a:t>
            </a:r>
            <a:r>
              <a:rPr lang="en-US" dirty="0"/>
              <a:t>walks with the wise becomes wise, but the companion of fools will suffer </a:t>
            </a:r>
            <a:r>
              <a:rPr lang="en-US" dirty="0" smtClean="0"/>
              <a:t>harm” (Proverbs 13:20).</a:t>
            </a:r>
          </a:p>
          <a:p>
            <a:r>
              <a:rPr lang="en-US" dirty="0" smtClean="0"/>
              <a:t>“Do not be deceived: Bad company ruins good morals” (1 Corinthians 15: 33).</a:t>
            </a:r>
          </a:p>
          <a:p>
            <a:r>
              <a:rPr lang="en-US" dirty="0"/>
              <a:t>“My son, if sinners entice you, do not </a:t>
            </a:r>
            <a:r>
              <a:rPr lang="en-US" dirty="0" smtClean="0"/>
              <a:t>consent” (Proverbs 1: 10).</a:t>
            </a:r>
          </a:p>
          <a:p>
            <a:r>
              <a:rPr lang="en-US" dirty="0" smtClean="0"/>
              <a:t>Which of these verses speaks to you the most?  Why?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the Bible say about </a:t>
            </a:r>
            <a:br>
              <a:rPr lang="en-US" dirty="0" smtClean="0"/>
            </a:br>
            <a:r>
              <a:rPr lang="en-US" dirty="0" smtClean="0"/>
              <a:t>peer pressure?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1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Shadrach, </a:t>
            </a:r>
            <a:r>
              <a:rPr lang="en-US" dirty="0" smtClean="0"/>
              <a:t>Meshach, </a:t>
            </a:r>
            <a:r>
              <a:rPr lang="en-US" dirty="0"/>
              <a:t>and </a:t>
            </a:r>
            <a:r>
              <a:rPr lang="en-US" dirty="0" smtClean="0"/>
              <a:t>Abednego were always loyal to their God.  </a:t>
            </a:r>
          </a:p>
          <a:p>
            <a:r>
              <a:rPr lang="en-US" dirty="0" smtClean="0"/>
              <a:t>When a law was passed saying they should bow down to King Nebuchadnezzar, they continued using their strength of friendship to bow down to God, not the king.</a:t>
            </a:r>
          </a:p>
          <a:p>
            <a:r>
              <a:rPr lang="en-US" dirty="0" smtClean="0"/>
              <a:t>This led to the King’s punishment: They had to be thrown into a fiery furnace!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story of Shadrach, </a:t>
            </a:r>
            <a:r>
              <a:rPr lang="en-US" dirty="0" err="1" smtClean="0"/>
              <a:t>Meschach</a:t>
            </a:r>
            <a:r>
              <a:rPr lang="en-US" dirty="0" smtClean="0"/>
              <a:t>, and Abednego</a:t>
            </a:r>
            <a:endParaRPr lang="en-US" dirty="0"/>
          </a:p>
        </p:txBody>
      </p:sp>
      <p:pic>
        <p:nvPicPr>
          <p:cNvPr id="2050" name="Picture 2" descr="http://www.keyway.ca/gif/shames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95800" cy="399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3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you notice something about that picture that popped up?  What was behind the men?</a:t>
            </a:r>
          </a:p>
          <a:p>
            <a:r>
              <a:rPr lang="en-US" dirty="0" smtClean="0"/>
              <a:t>That’s right, an angel appeared to keep them from being burned.  </a:t>
            </a:r>
          </a:p>
          <a:p>
            <a:r>
              <a:rPr lang="en-US" dirty="0" smtClean="0"/>
              <a:t>King Nebuchadnezzar was so amazed that he decreed a new law: to worship God only.</a:t>
            </a:r>
          </a:p>
          <a:p>
            <a:r>
              <a:rPr lang="en-US" dirty="0" smtClean="0"/>
              <a:t>Shadrach, Meshach, and Abednego did NOT fall into the pressure of worshiping the King.  They stayed strong, using their bond and God’s power to overcome the fiery furnace!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 continued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areas of your life do you feel pressure to fall into bad influences? (bullying, making fun of others, alcohol/drugs, cheating, looking at inappropriate websites,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Does hanging out with the right friends help you make good choices?  How so?</a:t>
            </a:r>
          </a:p>
          <a:p>
            <a:r>
              <a:rPr lang="en-US" dirty="0" smtClean="0"/>
              <a:t>What can we do to overcome peer pressure?</a:t>
            </a:r>
          </a:p>
          <a:p>
            <a:r>
              <a:rPr lang="en-US" dirty="0" smtClean="0"/>
              <a:t>Do you have the strength to say no?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reflect on …</a:t>
            </a:r>
            <a:endParaRPr lang="en-US" dirty="0"/>
          </a:p>
        </p:txBody>
      </p:sp>
      <p:pic>
        <p:nvPicPr>
          <p:cNvPr id="3074" name="Picture 2" descr="http://www.the5elements.net/wp-content/uploads/2015/05/peer-pressure-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85096"/>
            <a:ext cx="2362200" cy="179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86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 leader who paves the right path!  </a:t>
            </a:r>
            <a:endParaRPr lang="en-US" dirty="0"/>
          </a:p>
          <a:p>
            <a:r>
              <a:rPr lang="en-US" dirty="0" smtClean="0"/>
              <a:t>Surround yourselves with positive role models.  Your friends define </a:t>
            </a:r>
            <a:r>
              <a:rPr lang="en-US" smtClean="0"/>
              <a:t>your character.</a:t>
            </a:r>
            <a:endParaRPr lang="en-US" dirty="0" smtClean="0"/>
          </a:p>
          <a:p>
            <a:r>
              <a:rPr lang="en-US" dirty="0" smtClean="0"/>
              <a:t>Remember the advice of Mr. Daniels’ Great Grandfather: “It is far better to be alone than in bad company”  (</a:t>
            </a:r>
            <a:r>
              <a:rPr lang="en-US" dirty="0" err="1" smtClean="0"/>
              <a:t>Everette</a:t>
            </a:r>
            <a:r>
              <a:rPr lang="en-US" dirty="0" smtClean="0"/>
              <a:t> Van </a:t>
            </a:r>
            <a:r>
              <a:rPr lang="en-US" dirty="0" err="1" smtClean="0"/>
              <a:t>Velzer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 leader!</a:t>
            </a:r>
            <a:endParaRPr lang="en-US" dirty="0"/>
          </a:p>
        </p:txBody>
      </p:sp>
      <p:pic>
        <p:nvPicPr>
          <p:cNvPr id="4098" name="Picture 2" descr="http://images.fineartamerica.com/images-medium-large-5/business-team-leader-with-his-people-photocreo-michal-bednare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01836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36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</TotalTime>
  <Words>535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Peer Pressure</vt:lpstr>
      <vt:lpstr>Peer pressure and sports</vt:lpstr>
      <vt:lpstr>The story of Len Bias</vt:lpstr>
      <vt:lpstr>What does the Bible say about  peer pressure?</vt:lpstr>
      <vt:lpstr>The story of Shadrach, Meschach, and Abednego</vt:lpstr>
      <vt:lpstr>Story continued …</vt:lpstr>
      <vt:lpstr>Questions to reflect on …</vt:lpstr>
      <vt:lpstr>Be a leader!</vt:lpstr>
    </vt:vector>
  </TitlesOfParts>
  <Company>Olathe District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Pressure</dc:title>
  <dc:creator>Clint Daniels</dc:creator>
  <cp:lastModifiedBy>Clint Daniels</cp:lastModifiedBy>
  <cp:revision>4</cp:revision>
  <dcterms:created xsi:type="dcterms:W3CDTF">2016-01-25T14:53:50Z</dcterms:created>
  <dcterms:modified xsi:type="dcterms:W3CDTF">2016-01-25T15:34:48Z</dcterms:modified>
</cp:coreProperties>
</file>