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9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7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8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8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0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2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9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7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51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1175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69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12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78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7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1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C36087E-B115-474F-8041-8CD8A9BBB624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5AA60-8322-48CE-B5C6-6E92F17C0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3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teachersdevotional.com/" TargetMode="External"/><Relationship Id="rId2" Type="http://schemas.openxmlformats.org/officeDocument/2006/relationships/hyperlink" Target="mailto:theteachersdevotional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Know Your Playbook!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word of encouragement brought to you by </a:t>
            </a:r>
            <a:r>
              <a:rPr lang="en-US" dirty="0" err="1"/>
              <a:t>fca</a:t>
            </a:r>
            <a:endParaRPr lang="en-US" dirty="0"/>
          </a:p>
        </p:txBody>
      </p:sp>
      <p:pic>
        <p:nvPicPr>
          <p:cNvPr id="1026" name="Picture 2" descr="Image result for playbo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982" y="1737016"/>
            <a:ext cx="3901784" cy="260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5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life playing football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8</a:t>
            </a:r>
            <a:r>
              <a:rPr lang="en-US" sz="3600" baseline="30000" dirty="0"/>
              <a:t>th</a:t>
            </a:r>
            <a:r>
              <a:rPr lang="en-US" sz="3600" dirty="0"/>
              <a:t> grade and 9</a:t>
            </a:r>
            <a:r>
              <a:rPr lang="en-US" sz="3600" baseline="30000" dirty="0"/>
              <a:t>th</a:t>
            </a:r>
            <a:r>
              <a:rPr lang="en-US" sz="3600" dirty="0"/>
              <a:t> grade: offensive lineman???</a:t>
            </a:r>
          </a:p>
          <a:p>
            <a:r>
              <a:rPr lang="en-US" sz="3600" dirty="0"/>
              <a:t>10</a:t>
            </a:r>
            <a:r>
              <a:rPr lang="en-US" sz="3600" baseline="30000" dirty="0"/>
              <a:t>th</a:t>
            </a:r>
            <a:r>
              <a:rPr lang="en-US" sz="3600" dirty="0"/>
              <a:t> grade through 12</a:t>
            </a:r>
            <a:r>
              <a:rPr lang="en-US" sz="3600" baseline="30000" dirty="0"/>
              <a:t>th</a:t>
            </a:r>
            <a:r>
              <a:rPr lang="en-US" sz="3600" dirty="0"/>
              <a:t> grade: receiver</a:t>
            </a:r>
          </a:p>
          <a:p>
            <a:r>
              <a:rPr lang="en-US" sz="3600" dirty="0"/>
              <a:t>Riding the bench</a:t>
            </a:r>
          </a:p>
          <a:p>
            <a:r>
              <a:rPr lang="en-US" sz="3600" dirty="0"/>
              <a:t>Going out with a bang!</a:t>
            </a:r>
          </a:p>
        </p:txBody>
      </p:sp>
    </p:spTree>
    <p:extLst>
      <p:ext uri="{BB962C8B-B14F-4D97-AF65-F5344CB8AC3E}">
        <p14:creationId xmlns:p14="http://schemas.microsoft.com/office/powerpoint/2010/main" val="137658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Christian Students’ Playbook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You can pray, read your Bible or other religious material, and talk about your faith at school.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You can organize prayer groups and religious clubs, and announce your meetings.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You can express your faith in your class work and homework.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Your teachers can organize prayer groups with other teachers.</a:t>
            </a:r>
          </a:p>
        </p:txBody>
      </p:sp>
    </p:spTree>
    <p:extLst>
      <p:ext uri="{BB962C8B-B14F-4D97-AF65-F5344CB8AC3E}">
        <p14:creationId xmlns:p14="http://schemas.microsoft.com/office/powerpoint/2010/main" val="352798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094869" cy="1400530"/>
          </a:xfrm>
        </p:spPr>
        <p:txBody>
          <a:bodyPr/>
          <a:lstStyle/>
          <a:p>
            <a:r>
              <a:rPr lang="en-US" dirty="0"/>
              <a:t>Christian Students’ Playbook </a:t>
            </a:r>
            <a:r>
              <a:rPr lang="en-US" dirty="0" err="1"/>
              <a:t>cont</a:t>
            </a:r>
            <a:r>
              <a:rPr lang="en-US" dirty="0"/>
              <a:t>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3200" dirty="0"/>
              <a:t>You may be able to go off campus to have religious studies during school hours.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3200" dirty="0"/>
              <a:t>You can express your faith at a school event.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3200" dirty="0"/>
              <a:t>You can express your faith at your graduation ceremony.</a:t>
            </a:r>
          </a:p>
        </p:txBody>
      </p:sp>
    </p:spTree>
    <p:extLst>
      <p:ext uri="{BB962C8B-B14F-4D97-AF65-F5344CB8AC3E}">
        <p14:creationId xmlns:p14="http://schemas.microsoft.com/office/powerpoint/2010/main" val="87423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Tyler’s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Began a Bible Study in my class on Monday mornings</a:t>
            </a:r>
          </a:p>
          <a:p>
            <a:r>
              <a:rPr lang="en-US" sz="3200" dirty="0"/>
              <a:t>Became the first FCA leader at Indian Trail Middle School</a:t>
            </a:r>
          </a:p>
          <a:p>
            <a:r>
              <a:rPr lang="en-US" sz="3200" dirty="0"/>
              <a:t>Recently baptized and living life for Christ at next level</a:t>
            </a:r>
          </a:p>
        </p:txBody>
      </p:sp>
    </p:spTree>
    <p:extLst>
      <p:ext uri="{BB962C8B-B14F-4D97-AF65-F5344CB8AC3E}">
        <p14:creationId xmlns:p14="http://schemas.microsoft.com/office/powerpoint/2010/main" val="127360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Happy Ending: the Catch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Last football game against brother Clay</a:t>
            </a:r>
          </a:p>
          <a:p>
            <a:r>
              <a:rPr lang="en-US" sz="3200" dirty="0"/>
              <a:t>Clay = All EVERYTHING! </a:t>
            </a:r>
          </a:p>
          <a:p>
            <a:r>
              <a:rPr lang="en-US" sz="3200" dirty="0"/>
              <a:t>Me = bench warmer</a:t>
            </a:r>
          </a:p>
          <a:p>
            <a:r>
              <a:rPr lang="en-US" sz="3200" dirty="0"/>
              <a:t>The greatest play you’ve never heard of</a:t>
            </a:r>
          </a:p>
        </p:txBody>
      </p:sp>
    </p:spTree>
    <p:extLst>
      <p:ext uri="{BB962C8B-B14F-4D97-AF65-F5344CB8AC3E}">
        <p14:creationId xmlns:p14="http://schemas.microsoft.com/office/powerpoint/2010/main" val="93740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Lining up, brother vs. brother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713" y="1301319"/>
            <a:ext cx="6596107" cy="4947081"/>
          </a:xfrm>
        </p:spPr>
      </p:pic>
    </p:spTree>
    <p:extLst>
      <p:ext uri="{BB962C8B-B14F-4D97-AF65-F5344CB8AC3E}">
        <p14:creationId xmlns:p14="http://schemas.microsoft.com/office/powerpoint/2010/main" val="129173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catch!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74" y="1265902"/>
            <a:ext cx="6918079" cy="5188560"/>
          </a:xfrm>
        </p:spPr>
      </p:pic>
    </p:spTree>
    <p:extLst>
      <p:ext uri="{BB962C8B-B14F-4D97-AF65-F5344CB8AC3E}">
        <p14:creationId xmlns:p14="http://schemas.microsoft.com/office/powerpoint/2010/main" val="7416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Inviting friends to FCA</a:t>
            </a:r>
          </a:p>
          <a:p>
            <a:r>
              <a:rPr lang="en-US" sz="3600" dirty="0"/>
              <a:t>Organizing fellowships</a:t>
            </a:r>
          </a:p>
          <a:p>
            <a:r>
              <a:rPr lang="en-US" sz="3600" dirty="0"/>
              <a:t>Talking to sports friends about faith</a:t>
            </a:r>
          </a:p>
          <a:p>
            <a:r>
              <a:rPr lang="en-US" sz="3600" dirty="0"/>
              <a:t>Starting a Bible study</a:t>
            </a:r>
          </a:p>
          <a:p>
            <a:r>
              <a:rPr lang="en-US" sz="3600" dirty="0"/>
              <a:t>Talking in class about Jesus</a:t>
            </a:r>
          </a:p>
          <a:p>
            <a:r>
              <a:rPr lang="en-US" sz="3600" dirty="0"/>
              <a:t>The ball is in your hands!</a:t>
            </a:r>
          </a:p>
        </p:txBody>
      </p:sp>
      <p:pic>
        <p:nvPicPr>
          <p:cNvPr id="1026" name="Picture 2" descr="Image result for basketball player shoo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133" y="452718"/>
            <a:ext cx="4608805" cy="29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volleyball player serv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868" y="4140605"/>
            <a:ext cx="3845774" cy="230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79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Clint Daniels</a:t>
            </a:r>
          </a:p>
          <a:p>
            <a:r>
              <a:rPr lang="en-US" dirty="0"/>
              <a:t>Indian Trail Middle School </a:t>
            </a:r>
          </a:p>
          <a:p>
            <a:r>
              <a:rPr lang="en-US" dirty="0"/>
              <a:t>Faculty FCA sponsor</a:t>
            </a:r>
          </a:p>
          <a:p>
            <a:r>
              <a:rPr lang="en-US" dirty="0">
                <a:hlinkClick r:id="rId2"/>
              </a:rPr>
              <a:t>theteachersdevotional@gmail.com</a:t>
            </a:r>
            <a:endParaRPr lang="en-US" dirty="0"/>
          </a:p>
          <a:p>
            <a:r>
              <a:rPr lang="en-US" dirty="0">
                <a:hlinkClick r:id="rId3"/>
              </a:rPr>
              <a:t>www.theteachersdevotional.com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60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171</TotalTime>
  <Words>269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Know Your Playbook!</vt:lpstr>
      <vt:lpstr>My life playing football</vt:lpstr>
      <vt:lpstr>The Christian Students’ Playbook</vt:lpstr>
      <vt:lpstr>Christian Students’ Playbook cont …</vt:lpstr>
      <vt:lpstr>Tyler’s Story</vt:lpstr>
      <vt:lpstr>A Happy Ending: the Catch</vt:lpstr>
      <vt:lpstr>Lining up, brother vs. brother</vt:lpstr>
      <vt:lpstr>The catch!</vt:lpstr>
      <vt:lpstr>What will you do?</vt:lpstr>
      <vt:lpstr>My information</vt:lpstr>
    </vt:vector>
  </TitlesOfParts>
  <Company>Olathe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 Your Playbook!</dc:title>
  <dc:creator>Clint Daniels</dc:creator>
  <cp:lastModifiedBy>Clint and Kristin Daniels</cp:lastModifiedBy>
  <cp:revision>7</cp:revision>
  <dcterms:created xsi:type="dcterms:W3CDTF">2017-01-09T14:19:26Z</dcterms:created>
  <dcterms:modified xsi:type="dcterms:W3CDTF">2017-03-21T11:17:23Z</dcterms:modified>
</cp:coreProperties>
</file>