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s://www.youtube.com/watch?v=wGtrzQx0M8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youtube.com/watch?v=lbEhS0G2_u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899891"/>
            <a:ext cx="9448800" cy="1825096"/>
          </a:xfrm>
        </p:spPr>
        <p:txBody>
          <a:bodyPr/>
          <a:lstStyle/>
          <a:p>
            <a:pPr algn="ctr"/>
            <a:r>
              <a:rPr lang="en-US" dirty="0" smtClean="0"/>
              <a:t>Keeping the Christ </a:t>
            </a:r>
            <a:br>
              <a:rPr lang="en-US" dirty="0" smtClean="0"/>
            </a:br>
            <a:r>
              <a:rPr lang="en-US" dirty="0" smtClean="0"/>
              <a:t>in Christmas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24987"/>
            <a:ext cx="9448800" cy="685800"/>
          </a:xfrm>
        </p:spPr>
        <p:txBody>
          <a:bodyPr/>
          <a:lstStyle/>
          <a:p>
            <a:pPr algn="ctr"/>
            <a:r>
              <a:rPr lang="en-US" dirty="0" smtClean="0"/>
              <a:t>A word of encouragement brought to you by FCA</a:t>
            </a:r>
            <a:endParaRPr lang="en-US" dirty="0"/>
          </a:p>
        </p:txBody>
      </p:sp>
      <p:pic>
        <p:nvPicPr>
          <p:cNvPr id="1026" name="Picture 2" descr="http://media-cache-ak0.pinimg.com/736x/74/4e/82/744e82f773d0b0ca2466dbfa22bb62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147" y="3320739"/>
            <a:ext cx="3088368" cy="319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97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 you think of when the word Christmas comes to mind?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Christmas tree?</a:t>
            </a:r>
          </a:p>
          <a:p>
            <a:r>
              <a:rPr lang="en-US" dirty="0" smtClean="0"/>
              <a:t>Christmas lights?</a:t>
            </a:r>
          </a:p>
          <a:p>
            <a:r>
              <a:rPr lang="en-US" dirty="0" smtClean="0"/>
              <a:t>Santa?</a:t>
            </a:r>
          </a:p>
          <a:p>
            <a:r>
              <a:rPr lang="en-US" dirty="0" smtClean="0"/>
              <a:t>Presents?</a:t>
            </a:r>
          </a:p>
          <a:p>
            <a:r>
              <a:rPr lang="en-US" dirty="0" smtClean="0"/>
              <a:t>Tons of food and sweets?</a:t>
            </a:r>
          </a:p>
          <a:p>
            <a:r>
              <a:rPr lang="en-US" dirty="0" smtClean="0"/>
              <a:t>Snow?</a:t>
            </a:r>
          </a:p>
          <a:p>
            <a:r>
              <a:rPr lang="en-US" smtClean="0"/>
              <a:t>Egg nog?</a:t>
            </a:r>
            <a:endParaRPr lang="en-US" dirty="0" smtClean="0"/>
          </a:p>
          <a:p>
            <a:r>
              <a:rPr lang="en-US" dirty="0" smtClean="0"/>
              <a:t>Or do you think about the true meaning of Christmas: the birth of Christ?</a:t>
            </a:r>
          </a:p>
        </p:txBody>
      </p:sp>
      <p:pic>
        <p:nvPicPr>
          <p:cNvPr id="2052" name="Picture 4" descr="http://www.turnbacktogod.com/wp-content/uploads/2008/09/baby-jesus-01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628" y="2057401"/>
            <a:ext cx="4027767" cy="300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52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764373"/>
            <a:ext cx="94488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Before we go any further, let’s hear a quick message from </a:t>
            </a:r>
            <a:r>
              <a:rPr lang="en-US" dirty="0" err="1" smtClean="0"/>
              <a:t>Derwin</a:t>
            </a:r>
            <a:r>
              <a:rPr lang="en-US" dirty="0" smtClean="0"/>
              <a:t> Gray, the Christmas linebacker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may remember </a:t>
            </a:r>
            <a:r>
              <a:rPr lang="en-US" dirty="0" err="1" smtClean="0"/>
              <a:t>Derwin</a:t>
            </a:r>
            <a:r>
              <a:rPr lang="en-US" dirty="0" smtClean="0"/>
              <a:t> from such videos as the Evangelism Linebacker.  </a:t>
            </a:r>
          </a:p>
          <a:p>
            <a:r>
              <a:rPr lang="en-US" dirty="0" smtClean="0"/>
              <a:t>Now he is on a mission to knock some sense into those who refuse to keep the Christ in Christmas.  </a:t>
            </a:r>
          </a:p>
          <a:p>
            <a:r>
              <a:rPr lang="en-US" dirty="0" smtClean="0"/>
              <a:t>Check out his video here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www.youtube.com/watch?v=wGtrzQx0M8M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3074" name="Picture 2" descr="http://crudefutures.typepad.com/crude_futures/files/cf-EvangelismLinebacker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711" y="4114800"/>
            <a:ext cx="3168038" cy="260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53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Here are some ideas to keep the Christ in Christmas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Have your family read the story of the birth of Jesus on Christmas Eve from the Bible as opposed to reading the Night Before Christmas.</a:t>
            </a:r>
          </a:p>
          <a:p>
            <a:r>
              <a:rPr lang="en-US" dirty="0" smtClean="0"/>
              <a:t>Make birthday cupcakes or a birthday cake for Jesus on Christmas Day, and sing happy birthday to Him!</a:t>
            </a:r>
          </a:p>
          <a:p>
            <a:r>
              <a:rPr lang="en-US" dirty="0" smtClean="0"/>
              <a:t>Sing Christmas carols that celebrate the birth of Christ like We Three Kings, the First Noel, or Away in the Manger. </a:t>
            </a:r>
          </a:p>
          <a:p>
            <a:r>
              <a:rPr lang="en-US" dirty="0" smtClean="0"/>
              <a:t>Give a faith gift to someone you love.  This could be anything from a devotional to a Bible to Christian apparel.  Anything that promotes faith is fair game!</a:t>
            </a:r>
          </a:p>
          <a:p>
            <a:r>
              <a:rPr lang="en-US" dirty="0" smtClean="0"/>
              <a:t>Set up a nativity scene in your home.</a:t>
            </a:r>
          </a:p>
          <a:p>
            <a:r>
              <a:rPr lang="en-US" dirty="0" smtClean="0"/>
              <a:t>Send Christmas cards with a spiritual message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Participate in a service project of some kind (soup kitchen, volunteer work, </a:t>
            </a:r>
            <a:r>
              <a:rPr lang="en-US" dirty="0" err="1" smtClean="0"/>
              <a:t>etc</a:t>
            </a:r>
            <a:r>
              <a:rPr lang="en-US" smtClean="0"/>
              <a:t>)</a:t>
            </a:r>
            <a:endParaRPr lang="en-US" dirty="0" smtClean="0"/>
          </a:p>
          <a:p>
            <a:r>
              <a:rPr lang="en-US" dirty="0" smtClean="0"/>
              <a:t>Do you have any ideas that your family does?  If so, feel free to share them now!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77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Some final thoughts about keeping the Christ in </a:t>
            </a:r>
            <a:r>
              <a:rPr lang="en-US" dirty="0" err="1" smtClean="0"/>
              <a:t>christmas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www.youtube.com/watch?v=lbEhS0G2_uA</a:t>
            </a:r>
            <a:r>
              <a:rPr lang="en-US" dirty="0" smtClean="0"/>
              <a:t> </a:t>
            </a:r>
          </a:p>
          <a:p>
            <a:r>
              <a:rPr lang="en-US" dirty="0" smtClean="0"/>
              <a:t>Now that you have been presented with all these ideas, which ideas do you want to incorporate in your family?</a:t>
            </a:r>
          </a:p>
          <a:p>
            <a:r>
              <a:rPr lang="en-US" dirty="0" smtClean="0"/>
              <a:t>What will you go home and share with your parents?</a:t>
            </a:r>
          </a:p>
          <a:p>
            <a:r>
              <a:rPr lang="en-US" dirty="0" smtClean="0"/>
              <a:t>Keep the Christ in Christmas this year!</a:t>
            </a:r>
          </a:p>
          <a:p>
            <a:endParaRPr lang="en-US" dirty="0"/>
          </a:p>
        </p:txBody>
      </p:sp>
      <p:pic>
        <p:nvPicPr>
          <p:cNvPr id="4102" name="Picture 6" descr="http://1234christmas.com/wp-content/uploads/2013/07/Baby-Jesus-Desktop-Wallpap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3712029"/>
            <a:ext cx="4062116" cy="304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71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45</TotalTime>
  <Words>342</Words>
  <Application>Microsoft Office PowerPoint</Application>
  <PresentationFormat>Custom</PresentationFormat>
  <Paragraphs>29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Vapor Trail</vt:lpstr>
      <vt:lpstr>Keeping the Christ  in Christmas</vt:lpstr>
      <vt:lpstr>What do you think of when the word Christmas comes to mind?</vt:lpstr>
      <vt:lpstr>Before we go any further, let’s hear a quick message from Derwin Gray, the Christmas linebacker</vt:lpstr>
      <vt:lpstr>Here are some ideas to keep the Christ in Christmas …</vt:lpstr>
      <vt:lpstr>Some final thoughts about keeping the Christ in christmas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Keeping the Christ  in Christmas</dc:title>
  <dc:creator>Clint and Kristin Daniels</dc:creator>
  <cp:lastModifiedBy>Clint Daniels</cp:lastModifiedBy>
  <cp:revision>7</cp:revision>
  <dcterms:created xsi:type="dcterms:W3CDTF">2015-11-25T00:11:46Z</dcterms:created>
  <dcterms:modified xsi:type="dcterms:W3CDTF">2015-11-30T18:10:37Z</dcterms:modified>
</cp:coreProperties>
</file>