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E1E4677-C242-443C-8FEF-00B8C57C803D}" type="datetimeFigureOut">
              <a:rPr lang="en-US" smtClean="0"/>
              <a:t>2/8/2016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6EBCACE-5CC8-491D-9713-ABE885FD6F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N4tqrCgWw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JXl1czvh7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752600"/>
            <a:ext cx="7772400" cy="1829761"/>
          </a:xfrm>
        </p:spPr>
        <p:txBody>
          <a:bodyPr/>
          <a:lstStyle/>
          <a:p>
            <a:r>
              <a:rPr lang="en-US" dirty="0" smtClean="0"/>
              <a:t>God’s Grace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3581400"/>
            <a:ext cx="4724400" cy="1199704"/>
          </a:xfrm>
        </p:spPr>
        <p:txBody>
          <a:bodyPr/>
          <a:lstStyle/>
          <a:p>
            <a:pPr algn="ctr"/>
            <a:r>
              <a:rPr lang="en-US" dirty="0" smtClean="0"/>
              <a:t>A word of encouragement brought to you by FCA</a:t>
            </a:r>
            <a:endParaRPr lang="en-US" dirty="0"/>
          </a:p>
        </p:txBody>
      </p:sp>
      <p:pic>
        <p:nvPicPr>
          <p:cNvPr id="1026" name="Picture 2" descr="http://4.bp.blogspot.com/-PZrzYeRZTFo/US-E-2bcrmI/AAAAAAAAAJo/2M_Kzsu_-h0/s1600/grac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810000" cy="2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37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you ever messed up in life?  </a:t>
            </a:r>
          </a:p>
          <a:p>
            <a:r>
              <a:rPr lang="en-US" dirty="0" smtClean="0"/>
              <a:t>When you did something wrong, did you feel any guilt afterwards?  </a:t>
            </a:r>
          </a:p>
          <a:p>
            <a:r>
              <a:rPr lang="en-US" dirty="0" smtClean="0"/>
              <a:t>How did it make others feel?</a:t>
            </a:r>
          </a:p>
          <a:p>
            <a:r>
              <a:rPr lang="en-US" dirty="0" smtClean="0"/>
              <a:t>The truth is that we are all sinners.  </a:t>
            </a:r>
            <a:r>
              <a:rPr lang="en-US" b="1" dirty="0" smtClean="0"/>
              <a:t>Romans 3: 23</a:t>
            </a:r>
            <a:r>
              <a:rPr lang="en-US" dirty="0" smtClean="0"/>
              <a:t> states, “</a:t>
            </a:r>
            <a:r>
              <a:rPr lang="en-US" b="1" dirty="0" smtClean="0"/>
              <a:t>For all have sinned and fall short of the glory of God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That is why we are all in desperate need of God’s grace.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importance of grace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8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038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Grace is given to us by God if we confess our wrongs to Him.  </a:t>
            </a:r>
            <a:endParaRPr lang="en-US" dirty="0" smtClean="0"/>
          </a:p>
          <a:p>
            <a:r>
              <a:rPr lang="en-US" dirty="0" smtClean="0"/>
              <a:t>We don’t deserve it, but it is God’s free gift to us!</a:t>
            </a:r>
            <a:endParaRPr lang="en-US" dirty="0" smtClean="0"/>
          </a:p>
          <a:p>
            <a:r>
              <a:rPr lang="en-US" b="1" dirty="0" smtClean="0"/>
              <a:t>Isaiah 1: 18 states, "Come </a:t>
            </a:r>
            <a:r>
              <a:rPr lang="en-US" b="1" dirty="0"/>
              <a:t>now, let us settle the matter," says the </a:t>
            </a:r>
            <a:r>
              <a:rPr lang="en-US" b="1" dirty="0" smtClean="0"/>
              <a:t>Lord. </a:t>
            </a:r>
            <a:r>
              <a:rPr lang="en-US" b="1" dirty="0"/>
              <a:t>"Though your sins are like scarlet, they shall be as white as snow; though they are red as crimson, they shall be like wool</a:t>
            </a:r>
            <a:r>
              <a:rPr lang="en-US" b="1" dirty="0" smtClean="0"/>
              <a:t>.” </a:t>
            </a:r>
          </a:p>
          <a:p>
            <a:r>
              <a:rPr lang="en-US" dirty="0" smtClean="0"/>
              <a:t>God’s grace covers every sin, no matter how awful the crime.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3855"/>
            <a:ext cx="8229600" cy="1143000"/>
          </a:xfrm>
        </p:spPr>
        <p:txBody>
          <a:bodyPr/>
          <a:lstStyle/>
          <a:p>
            <a:r>
              <a:rPr lang="en-US" dirty="0" smtClean="0"/>
              <a:t>What is grace?</a:t>
            </a:r>
            <a:endParaRPr lang="en-US" dirty="0"/>
          </a:p>
        </p:txBody>
      </p:sp>
      <p:pic>
        <p:nvPicPr>
          <p:cNvPr id="2052" name="Picture 4" descr="http://2.bp.blogspot.com/_wG8v_fQS28A/TSN0McxToLI/AAAAAAAAByM/I4xQbPGhRbA/s1600/Grace-7361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648200"/>
            <a:ext cx="4570070" cy="20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94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700272"/>
          </a:xfrm>
        </p:spPr>
        <p:txBody>
          <a:bodyPr/>
          <a:lstStyle/>
          <a:p>
            <a:r>
              <a:rPr lang="en-US" dirty="0" smtClean="0"/>
              <a:t>You will need grace on both sides here.  You will wrong others, and others will wrong you.</a:t>
            </a:r>
          </a:p>
          <a:p>
            <a:r>
              <a:rPr lang="en-US" dirty="0" smtClean="0"/>
              <a:t>If you lose your temper and throw a punch at an opposing player, you are in need of grace.</a:t>
            </a:r>
          </a:p>
          <a:p>
            <a:r>
              <a:rPr lang="en-US" dirty="0" smtClean="0"/>
              <a:t>If someone wrongs you, as a Christian athlete you are called to give grace.</a:t>
            </a:r>
          </a:p>
          <a:p>
            <a:r>
              <a:rPr lang="en-US" dirty="0" smtClean="0"/>
              <a:t>No matter who messes up, God’s grace covers it all.  No questions asked.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Grace in sports</a:t>
            </a:r>
            <a:endParaRPr lang="en-US" dirty="0"/>
          </a:p>
        </p:txBody>
      </p:sp>
      <p:pic>
        <p:nvPicPr>
          <p:cNvPr id="3074" name="Picture 2" descr="http://static.guim.co.uk/sys-images/Guardian/About/General/2012/3/9/1331314753158/Athletes-shaking-hands-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9620"/>
            <a:ext cx="3352800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13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Paul was known as one of the worst persecutors of the early Christian church.</a:t>
            </a:r>
          </a:p>
          <a:p>
            <a:r>
              <a:rPr lang="en-US" dirty="0" smtClean="0"/>
              <a:t>He was responsible for the stoning of Steven in Acts chapter 7.  </a:t>
            </a:r>
          </a:p>
          <a:p>
            <a:r>
              <a:rPr lang="en-US" dirty="0" smtClean="0"/>
              <a:t>Paul was asked by Jesus why he was persecuting Him, and he was blinded for three days.</a:t>
            </a:r>
          </a:p>
          <a:p>
            <a:r>
              <a:rPr lang="en-US" dirty="0" smtClean="0"/>
              <a:t>Paul’s eyes were then opened and he became one of the most famous Christians ever.  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www.youtube.com/watch?v=bN4tqrCgWwc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conversion of Paul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1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481328"/>
            <a:ext cx="8763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Even Paul’s crime of murdering Christians was not awful enough to be cleansed by God’s grace.</a:t>
            </a:r>
          </a:p>
          <a:p>
            <a:r>
              <a:rPr lang="en-US" dirty="0" smtClean="0"/>
              <a:t>When we mess up in life, we must humble ourselves before God and ask His forgiveness.  </a:t>
            </a:r>
          </a:p>
          <a:p>
            <a:r>
              <a:rPr lang="en-US" dirty="0" smtClean="0"/>
              <a:t>God’s grace will wash all our sin whiter than snow.</a:t>
            </a:r>
          </a:p>
          <a:p>
            <a:r>
              <a:rPr lang="en-US" dirty="0" smtClean="0"/>
              <a:t>Listen to Matthew West’s song “Grace Wins.”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www.youtube.com/watch?v=9JXl1czvh7g</a:t>
            </a:r>
            <a:r>
              <a:rPr lang="en-US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grace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76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</TotalTime>
  <Words>388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God’s Grace</vt:lpstr>
      <vt:lpstr>The importance of grace</vt:lpstr>
      <vt:lpstr>What is grace?</vt:lpstr>
      <vt:lpstr>Grace in sports</vt:lpstr>
      <vt:lpstr>The conversion of Paul</vt:lpstr>
      <vt:lpstr>The power of grace</vt:lpstr>
    </vt:vector>
  </TitlesOfParts>
  <Company>Olathe District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Grace</dc:title>
  <dc:creator>Clint Daniels</dc:creator>
  <cp:lastModifiedBy>Clint Daniels</cp:lastModifiedBy>
  <cp:revision>6</cp:revision>
  <dcterms:created xsi:type="dcterms:W3CDTF">2016-02-05T20:25:09Z</dcterms:created>
  <dcterms:modified xsi:type="dcterms:W3CDTF">2016-02-08T13:30:54Z</dcterms:modified>
</cp:coreProperties>
</file>