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3" d="100"/>
          <a:sy n="83" d="100"/>
        </p:scale>
        <p:origin x="120"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D200B3F0-A9BC-48CE-8EB6-ECE965069900}" type="datetimeFigureOut">
              <a:rPr lang="en-US" dirty="0"/>
              <a:pPr/>
              <a:t>7/11/2017</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r>
              <a:rPr lang="en-US" dirty="0"/>
              <a:t>
              </a:t>
            </a:r>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20712A-F861-4AB0-A754-4F5A2033CD4B}" type="datetimeFigureOut">
              <a:rPr lang="en-US" dirty="0"/>
              <a:t>7/11/2017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24507B7-F2DC-4B2C-B14D-58A9766807A2}" type="datetimeFigureOut">
              <a:rPr lang="en-US" dirty="0"/>
              <a:t>7/11/2017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4A483D-5CB4-4842-8F2F-05D5276ACF63}" type="datetimeFigureOut">
              <a:rPr lang="en-US" dirty="0"/>
              <a:t>7/11/2017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1CE32E-9DC0-47C8-A657-48F5C3E4A10B}" type="datetimeFigureOut">
              <a:rPr lang="en-US" dirty="0"/>
              <a:t>7/11/2017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BDF5C0D-8C3A-4771-A43D-83937FC700D4}" type="datetimeFigureOut">
              <a:rPr lang="en-US" dirty="0"/>
              <a:t>7/11/2017</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03D2D6-FCC2-425A-A4A7-8058E8C01CB1}" type="datetimeFigureOut">
              <a:rPr lang="en-US" dirty="0"/>
              <a:t>7/11/2017</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8CF2683-E6E7-4CC3-9EEE-7854DD4F3545}" type="datetimeFigureOut">
              <a:rPr lang="en-US" dirty="0"/>
              <a:t>7/11/2017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E120F81-B39D-4CBB-8BF3-5D6E395D0F72}" type="datetimeFigureOut">
              <a:rPr lang="en-US" dirty="0"/>
              <a:t>7/11/2017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DF9FFFF-3106-4DDB-AA62-0C80862170D6}" type="datetimeFigureOut">
              <a:rPr lang="en-US" dirty="0"/>
              <a:t>7/11/2017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3DA38B7-AE95-4DC8-9A51-7A71F545B098}" type="datetimeFigureOut">
              <a:rPr lang="en-US" dirty="0"/>
              <a:t>7/11/2017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86F1EC2B-8188-4AC2-9F0D-8D09C51D505A}" type="datetimeFigureOut">
              <a:rPr lang="en-US" dirty="0"/>
              <a:t>7/11/2017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12B75E-944F-430B-BE5F-C69FA8823C04}" type="datetimeFigureOut">
              <a:rPr lang="en-US" dirty="0"/>
              <a:t>7/11/2017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9AE0DC7-7F53-471C-A711-B3DA6F2535F3}" type="datetimeFigureOut">
              <a:rPr lang="en-US" dirty="0"/>
              <a:t>7/11/2017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C1F4C9D-4618-451D-80C1-6A376BB42AB4}" type="datetimeFigureOut">
              <a:rPr lang="en-US" dirty="0"/>
              <a:t>7/11/2017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4D2318-CE40-42F6-962A-4C6D6CF697DB}" type="datetimeFigureOut">
              <a:rPr lang="en-US" dirty="0"/>
              <a:t>7/11/2017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476AC1-EB7F-4BEF-90D9-5764B50DAF8A}" type="datetimeFigureOut">
              <a:rPr lang="en-US" dirty="0"/>
              <a:t>7/11/2017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64B320A-89BA-47B2-A525-92E8D10B06E4}" type="datetimeFigureOut">
              <a:rPr lang="en-US" dirty="0"/>
              <a:t>7/11/2017</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anointedlinks.com/amazing_grace.html"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theteachersdevotional.com/2017/07/03/why-do-bad-things-happen-to-good-people/"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F6187-2E76-42D0-A946-FACE9A0B3D41}"/>
              </a:ext>
            </a:extLst>
          </p:cNvPr>
          <p:cNvSpPr>
            <a:spLocks noGrp="1"/>
          </p:cNvSpPr>
          <p:nvPr>
            <p:ph type="ctrTitle"/>
          </p:nvPr>
        </p:nvSpPr>
        <p:spPr>
          <a:xfrm>
            <a:off x="952935" y="935664"/>
            <a:ext cx="8825658" cy="1874693"/>
          </a:xfrm>
        </p:spPr>
        <p:txBody>
          <a:bodyPr/>
          <a:lstStyle/>
          <a:p>
            <a:pPr algn="ctr"/>
            <a:r>
              <a:rPr lang="en-US" dirty="0"/>
              <a:t>God Works Everything For Our Good</a:t>
            </a:r>
          </a:p>
        </p:txBody>
      </p:sp>
      <p:sp>
        <p:nvSpPr>
          <p:cNvPr id="3" name="Subtitle 2">
            <a:extLst>
              <a:ext uri="{FF2B5EF4-FFF2-40B4-BE49-F238E27FC236}">
                <a16:creationId xmlns:a16="http://schemas.microsoft.com/office/drawing/2014/main" id="{45CA8546-841D-422D-B4F5-539CF58B8A01}"/>
              </a:ext>
            </a:extLst>
          </p:cNvPr>
          <p:cNvSpPr>
            <a:spLocks noGrp="1"/>
          </p:cNvSpPr>
          <p:nvPr>
            <p:ph type="subTitle" idx="1"/>
          </p:nvPr>
        </p:nvSpPr>
        <p:spPr>
          <a:xfrm>
            <a:off x="2057041" y="3008318"/>
            <a:ext cx="6617445" cy="861420"/>
          </a:xfrm>
        </p:spPr>
        <p:txBody>
          <a:bodyPr/>
          <a:lstStyle/>
          <a:p>
            <a:r>
              <a:rPr lang="en-US" dirty="0"/>
              <a:t>A word of encouragement brought to you by </a:t>
            </a:r>
            <a:r>
              <a:rPr lang="en-US" dirty="0" err="1"/>
              <a:t>fca</a:t>
            </a:r>
            <a:endParaRPr lang="en-US" dirty="0"/>
          </a:p>
        </p:txBody>
      </p:sp>
      <p:pic>
        <p:nvPicPr>
          <p:cNvPr id="1026" name="Picture 2" descr="Image result for from bad to good">
            <a:extLst>
              <a:ext uri="{FF2B5EF4-FFF2-40B4-BE49-F238E27FC236}">
                <a16:creationId xmlns:a16="http://schemas.microsoft.com/office/drawing/2014/main" id="{64039196-CF1F-40CA-A889-DB3566B5E5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4914" y="3748199"/>
            <a:ext cx="5981700" cy="23812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46F3CAB-3C37-467F-B123-6B2527F72988}"/>
              </a:ext>
            </a:extLst>
          </p:cNvPr>
          <p:cNvSpPr txBox="1"/>
          <p:nvPr/>
        </p:nvSpPr>
        <p:spPr>
          <a:xfrm>
            <a:off x="8674486" y="4338659"/>
            <a:ext cx="3009014" cy="1477328"/>
          </a:xfrm>
          <a:prstGeom prst="rect">
            <a:avLst/>
          </a:prstGeom>
          <a:noFill/>
        </p:spPr>
        <p:txBody>
          <a:bodyPr wrap="square" rtlCol="0">
            <a:spAutoFit/>
          </a:bodyPr>
          <a:lstStyle/>
          <a:p>
            <a:r>
              <a:rPr lang="en-US" dirty="0"/>
              <a:t>Clint Daniels</a:t>
            </a:r>
          </a:p>
          <a:p>
            <a:r>
              <a:rPr lang="en-US" dirty="0"/>
              <a:t>Indian Trail Middle School</a:t>
            </a:r>
          </a:p>
          <a:p>
            <a:r>
              <a:rPr lang="en-US" dirty="0"/>
              <a:t>Faculty FCA Sponsor</a:t>
            </a:r>
          </a:p>
          <a:p>
            <a:endParaRPr lang="en-US" dirty="0"/>
          </a:p>
          <a:p>
            <a:endParaRPr lang="en-US" dirty="0"/>
          </a:p>
        </p:txBody>
      </p:sp>
      <p:sp>
        <p:nvSpPr>
          <p:cNvPr id="5" name="TextBox 4">
            <a:extLst>
              <a:ext uri="{FF2B5EF4-FFF2-40B4-BE49-F238E27FC236}">
                <a16:creationId xmlns:a16="http://schemas.microsoft.com/office/drawing/2014/main" id="{882D67D1-64FB-4499-954D-21CC9CEA2AC2}"/>
              </a:ext>
            </a:extLst>
          </p:cNvPr>
          <p:cNvSpPr txBox="1"/>
          <p:nvPr/>
        </p:nvSpPr>
        <p:spPr>
          <a:xfrm>
            <a:off x="3369944" y="5550196"/>
            <a:ext cx="4986670" cy="369332"/>
          </a:xfrm>
          <a:prstGeom prst="rect">
            <a:avLst/>
          </a:prstGeom>
          <a:noFill/>
        </p:spPr>
        <p:txBody>
          <a:bodyPr wrap="square" rtlCol="0">
            <a:spAutoFit/>
          </a:bodyPr>
          <a:lstStyle/>
          <a:p>
            <a:r>
              <a:rPr lang="en-US" dirty="0"/>
              <a:t>www.theteachersdevotional.com</a:t>
            </a:r>
          </a:p>
        </p:txBody>
      </p:sp>
    </p:spTree>
    <p:extLst>
      <p:ext uri="{BB962C8B-B14F-4D97-AF65-F5344CB8AC3E}">
        <p14:creationId xmlns:p14="http://schemas.microsoft.com/office/powerpoint/2010/main" val="1009152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534D6-E1BA-4F3D-8079-DF96AE0B6272}"/>
              </a:ext>
            </a:extLst>
          </p:cNvPr>
          <p:cNvSpPr>
            <a:spLocks noGrp="1"/>
          </p:cNvSpPr>
          <p:nvPr>
            <p:ph type="title"/>
          </p:nvPr>
        </p:nvSpPr>
        <p:spPr/>
        <p:txBody>
          <a:bodyPr/>
          <a:lstStyle/>
          <a:p>
            <a:r>
              <a:rPr lang="en-US" dirty="0"/>
              <a:t>1999 St. Louis Rams</a:t>
            </a:r>
          </a:p>
        </p:txBody>
      </p:sp>
      <p:sp>
        <p:nvSpPr>
          <p:cNvPr id="3" name="Content Placeholder 2">
            <a:extLst>
              <a:ext uri="{FF2B5EF4-FFF2-40B4-BE49-F238E27FC236}">
                <a16:creationId xmlns:a16="http://schemas.microsoft.com/office/drawing/2014/main" id="{AE0F07ED-5ABE-48F9-B982-BAEE38EA4CE3}"/>
              </a:ext>
            </a:extLst>
          </p:cNvPr>
          <p:cNvSpPr>
            <a:spLocks noGrp="1"/>
          </p:cNvSpPr>
          <p:nvPr>
            <p:ph idx="1"/>
          </p:nvPr>
        </p:nvSpPr>
        <p:spPr>
          <a:xfrm>
            <a:off x="1154954" y="2385317"/>
            <a:ext cx="7989046" cy="1798379"/>
          </a:xfrm>
        </p:spPr>
        <p:txBody>
          <a:bodyPr/>
          <a:lstStyle/>
          <a:p>
            <a:r>
              <a:rPr lang="en-US" dirty="0"/>
              <a:t>Starting QB Trent Green out for season (injured in preseason game)</a:t>
            </a:r>
          </a:p>
          <a:p>
            <a:r>
              <a:rPr lang="en-US" dirty="0"/>
              <a:t>Doubts from the media about Kurt Warner</a:t>
            </a:r>
          </a:p>
          <a:p>
            <a:r>
              <a:rPr lang="en-US" dirty="0"/>
              <a:t>Rams go 13-3 and win the Super Bowl</a:t>
            </a:r>
          </a:p>
          <a:p>
            <a:r>
              <a:rPr lang="en-US" dirty="0"/>
              <a:t>Kurt Warner = MVP of NFL and Super Bowl XXXIV</a:t>
            </a:r>
          </a:p>
        </p:txBody>
      </p:sp>
      <p:pic>
        <p:nvPicPr>
          <p:cNvPr id="2050" name="Picture 2" descr="Image result for kurt warner 1999 mvp">
            <a:extLst>
              <a:ext uri="{FF2B5EF4-FFF2-40B4-BE49-F238E27FC236}">
                <a16:creationId xmlns:a16="http://schemas.microsoft.com/office/drawing/2014/main" id="{E55C78F5-E9CF-415E-9111-5FEDD7101D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2339" y="3194394"/>
            <a:ext cx="2659438" cy="334286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rams super bowl 1999">
            <a:extLst>
              <a:ext uri="{FF2B5EF4-FFF2-40B4-BE49-F238E27FC236}">
                <a16:creationId xmlns:a16="http://schemas.microsoft.com/office/drawing/2014/main" id="{4E272FE9-FC08-4D92-9BE6-61CEB17512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6973" y="4074605"/>
            <a:ext cx="4762500"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7880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EEC91-C4A0-4103-B15F-6A62570705AA}"/>
              </a:ext>
            </a:extLst>
          </p:cNvPr>
          <p:cNvSpPr>
            <a:spLocks noGrp="1"/>
          </p:cNvSpPr>
          <p:nvPr>
            <p:ph type="title"/>
          </p:nvPr>
        </p:nvSpPr>
        <p:spPr/>
        <p:txBody>
          <a:bodyPr/>
          <a:lstStyle/>
          <a:p>
            <a:r>
              <a:rPr lang="en-US" dirty="0"/>
              <a:t>Romans 8:28</a:t>
            </a:r>
          </a:p>
        </p:txBody>
      </p:sp>
      <p:sp>
        <p:nvSpPr>
          <p:cNvPr id="3" name="Content Placeholder 2">
            <a:extLst>
              <a:ext uri="{FF2B5EF4-FFF2-40B4-BE49-F238E27FC236}">
                <a16:creationId xmlns:a16="http://schemas.microsoft.com/office/drawing/2014/main" id="{39A60BEA-E667-44EF-B357-61B91EE5293B}"/>
              </a:ext>
            </a:extLst>
          </p:cNvPr>
          <p:cNvSpPr>
            <a:spLocks noGrp="1"/>
          </p:cNvSpPr>
          <p:nvPr>
            <p:ph idx="1"/>
          </p:nvPr>
        </p:nvSpPr>
        <p:spPr>
          <a:xfrm>
            <a:off x="457199" y="2603500"/>
            <a:ext cx="10451805" cy="3510221"/>
          </a:xfrm>
        </p:spPr>
        <p:txBody>
          <a:bodyPr>
            <a:normAutofit/>
          </a:bodyPr>
          <a:lstStyle/>
          <a:p>
            <a:r>
              <a:rPr lang="en-US" b="1" i="1" dirty="0"/>
              <a:t>“And we know that God causes everything to work together for the good of those who love God and are called according to his purpose for them.”</a:t>
            </a:r>
          </a:p>
          <a:p>
            <a:r>
              <a:rPr lang="en-US" dirty="0"/>
              <a:t>Two main parts to remember:</a:t>
            </a:r>
          </a:p>
          <a:p>
            <a:pPr lvl="1">
              <a:buFont typeface="+mj-lt"/>
              <a:buAutoNum type="arabicPeriod"/>
            </a:pPr>
            <a:r>
              <a:rPr lang="en-US" sz="1800" dirty="0"/>
              <a:t>Everything works for the good</a:t>
            </a:r>
          </a:p>
          <a:p>
            <a:pPr lvl="1">
              <a:buFont typeface="+mj-lt"/>
              <a:buAutoNum type="arabicPeriod"/>
            </a:pPr>
            <a:r>
              <a:rPr lang="en-US" sz="1800" dirty="0"/>
              <a:t>Only for those who love God and who are called according to His purpose</a:t>
            </a:r>
          </a:p>
          <a:p>
            <a:r>
              <a:rPr lang="en-US" dirty="0"/>
              <a:t>Must see the positive, eternal perspective</a:t>
            </a:r>
          </a:p>
          <a:p>
            <a:r>
              <a:rPr lang="en-US" b="1" i="1" dirty="0"/>
              <a:t>“And now, dear brothers and sisters, one final thing. Fix your thoughts on what is true, and honorable, and right, and pure, and lovely, and admirable. Think about things that are excellent and worthy of praise” (Philippians 4:8).</a:t>
            </a:r>
          </a:p>
          <a:p>
            <a:endParaRPr lang="en-US" sz="2000" dirty="0"/>
          </a:p>
        </p:txBody>
      </p:sp>
    </p:spTree>
    <p:extLst>
      <p:ext uri="{BB962C8B-B14F-4D97-AF65-F5344CB8AC3E}">
        <p14:creationId xmlns:p14="http://schemas.microsoft.com/office/powerpoint/2010/main" val="3622805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932EA-5B77-4D3F-BE9F-1A59ED206AB8}"/>
              </a:ext>
            </a:extLst>
          </p:cNvPr>
          <p:cNvSpPr>
            <a:spLocks noGrp="1"/>
          </p:cNvSpPr>
          <p:nvPr>
            <p:ph type="title"/>
          </p:nvPr>
        </p:nvSpPr>
        <p:spPr/>
        <p:txBody>
          <a:bodyPr/>
          <a:lstStyle/>
          <a:p>
            <a:r>
              <a:rPr lang="en-US" dirty="0"/>
              <a:t>The story of Joseph</a:t>
            </a:r>
          </a:p>
        </p:txBody>
      </p:sp>
      <p:sp>
        <p:nvSpPr>
          <p:cNvPr id="3" name="Content Placeholder 2">
            <a:extLst>
              <a:ext uri="{FF2B5EF4-FFF2-40B4-BE49-F238E27FC236}">
                <a16:creationId xmlns:a16="http://schemas.microsoft.com/office/drawing/2014/main" id="{95FD014A-90F2-4B41-90D4-13179F05906F}"/>
              </a:ext>
            </a:extLst>
          </p:cNvPr>
          <p:cNvSpPr>
            <a:spLocks noGrp="1"/>
          </p:cNvSpPr>
          <p:nvPr>
            <p:ph idx="1"/>
          </p:nvPr>
        </p:nvSpPr>
        <p:spPr>
          <a:xfrm>
            <a:off x="1154954" y="2603500"/>
            <a:ext cx="4958767" cy="2340640"/>
          </a:xfrm>
        </p:spPr>
        <p:txBody>
          <a:bodyPr/>
          <a:lstStyle/>
          <a:p>
            <a:r>
              <a:rPr lang="en-US" dirty="0"/>
              <a:t>Joseph favored by his dad</a:t>
            </a:r>
          </a:p>
          <a:p>
            <a:r>
              <a:rPr lang="en-US" dirty="0"/>
              <a:t>Jealous brothers sold Joseph to slavery </a:t>
            </a:r>
          </a:p>
          <a:p>
            <a:r>
              <a:rPr lang="en-US" dirty="0"/>
              <a:t>Sold to Potiphar and put in charge</a:t>
            </a:r>
          </a:p>
          <a:p>
            <a:r>
              <a:rPr lang="en-US" dirty="0"/>
              <a:t>Potiphar’s wife lies about Joseph</a:t>
            </a:r>
          </a:p>
          <a:p>
            <a:r>
              <a:rPr lang="en-US" dirty="0"/>
              <a:t>Joseph thrown into prison</a:t>
            </a:r>
          </a:p>
          <a:p>
            <a:pPr marL="0" indent="0">
              <a:buNone/>
            </a:pPr>
            <a:endParaRPr lang="en-US" dirty="0"/>
          </a:p>
        </p:txBody>
      </p:sp>
      <p:pic>
        <p:nvPicPr>
          <p:cNvPr id="3074" name="Picture 2" descr="Image result for joseph from Bible cartoon">
            <a:extLst>
              <a:ext uri="{FF2B5EF4-FFF2-40B4-BE49-F238E27FC236}">
                <a16:creationId xmlns:a16="http://schemas.microsoft.com/office/drawing/2014/main" id="{4ECE5FBC-DEC8-46FE-9031-CD1FB9F2E1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2121" y="2278026"/>
            <a:ext cx="3767170" cy="4579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3151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joseph and his brothers">
            <a:extLst>
              <a:ext uri="{FF2B5EF4-FFF2-40B4-BE49-F238E27FC236}">
                <a16:creationId xmlns:a16="http://schemas.microsoft.com/office/drawing/2014/main" id="{A25D204D-79D6-4DD7-866A-71E6A3776F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8733" y="2849615"/>
            <a:ext cx="4345024" cy="2919835"/>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6D138E0-2E78-4BB8-9523-94DAD18967AC}"/>
              </a:ext>
            </a:extLst>
          </p:cNvPr>
          <p:cNvSpPr>
            <a:spLocks noGrp="1"/>
          </p:cNvSpPr>
          <p:nvPr>
            <p:ph type="title"/>
          </p:nvPr>
        </p:nvSpPr>
        <p:spPr>
          <a:xfrm>
            <a:off x="1154954" y="947920"/>
            <a:ext cx="8761413" cy="728480"/>
          </a:xfrm>
        </p:spPr>
        <p:txBody>
          <a:bodyPr>
            <a:normAutofit/>
          </a:bodyPr>
          <a:lstStyle/>
          <a:p>
            <a:r>
              <a:rPr lang="en-US" dirty="0"/>
              <a:t>The story of Joseph continued …</a:t>
            </a:r>
          </a:p>
        </p:txBody>
      </p:sp>
      <p:sp>
        <p:nvSpPr>
          <p:cNvPr id="3" name="Content Placeholder 2">
            <a:extLst>
              <a:ext uri="{FF2B5EF4-FFF2-40B4-BE49-F238E27FC236}">
                <a16:creationId xmlns:a16="http://schemas.microsoft.com/office/drawing/2014/main" id="{626B37BD-7413-4857-8481-93FDAADF1918}"/>
              </a:ext>
            </a:extLst>
          </p:cNvPr>
          <p:cNvSpPr>
            <a:spLocks noGrp="1"/>
          </p:cNvSpPr>
          <p:nvPr>
            <p:ph idx="1"/>
          </p:nvPr>
        </p:nvSpPr>
        <p:spPr>
          <a:xfrm>
            <a:off x="1154954" y="2603500"/>
            <a:ext cx="5211979" cy="3416300"/>
          </a:xfrm>
        </p:spPr>
        <p:txBody>
          <a:bodyPr anchor="ctr">
            <a:normAutofit/>
          </a:bodyPr>
          <a:lstStyle/>
          <a:p>
            <a:r>
              <a:rPr lang="en-US" dirty="0"/>
              <a:t>Joseph interprets Pharaoh’s dream</a:t>
            </a:r>
          </a:p>
          <a:p>
            <a:r>
              <a:rPr lang="en-US" dirty="0"/>
              <a:t>7 years of prosperity; 7 years of famine</a:t>
            </a:r>
          </a:p>
          <a:p>
            <a:r>
              <a:rPr lang="en-US" dirty="0"/>
              <a:t>Joseph put in charge</a:t>
            </a:r>
          </a:p>
          <a:p>
            <a:r>
              <a:rPr lang="en-US" dirty="0"/>
              <a:t>Joseph’s brothers return</a:t>
            </a:r>
          </a:p>
          <a:p>
            <a:r>
              <a:rPr lang="en-US" b="1" i="1" dirty="0"/>
              <a:t>“But Joseph said to them, “Do not be afraid, for am I in God’s place?  As for you, you meant evil against me, but God meant it for good in order to bring about [a]this present result, to preserve many people alive” (Genesis 50: 19-20).</a:t>
            </a:r>
          </a:p>
          <a:p>
            <a:endParaRPr lang="en-US" dirty="0"/>
          </a:p>
        </p:txBody>
      </p:sp>
    </p:spTree>
    <p:extLst>
      <p:ext uri="{BB962C8B-B14F-4D97-AF65-F5344CB8AC3E}">
        <p14:creationId xmlns:p14="http://schemas.microsoft.com/office/powerpoint/2010/main" val="908107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anointedlinks.com/newton.jpg">
            <a:extLst>
              <a:ext uri="{FF2B5EF4-FFF2-40B4-BE49-F238E27FC236}">
                <a16:creationId xmlns:a16="http://schemas.microsoft.com/office/drawing/2014/main" id="{EA0ACBFB-868D-4E92-A7F2-35459593CE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10447"/>
          <a:stretch/>
        </p:blipFill>
        <p:spPr bwMode="auto">
          <a:xfrm>
            <a:off x="8020571" y="2775951"/>
            <a:ext cx="3080048" cy="3067163"/>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8A076E-9685-4B76-9082-0D56E10EE595}"/>
              </a:ext>
            </a:extLst>
          </p:cNvPr>
          <p:cNvSpPr>
            <a:spLocks noGrp="1"/>
          </p:cNvSpPr>
          <p:nvPr>
            <p:ph type="title"/>
          </p:nvPr>
        </p:nvSpPr>
        <p:spPr>
          <a:xfrm>
            <a:off x="1154954" y="947920"/>
            <a:ext cx="8761413" cy="728480"/>
          </a:xfrm>
        </p:spPr>
        <p:txBody>
          <a:bodyPr>
            <a:normAutofit/>
          </a:bodyPr>
          <a:lstStyle/>
          <a:p>
            <a:r>
              <a:rPr lang="en-US" dirty="0"/>
              <a:t>Testimony: John Newton (1705-1827)</a:t>
            </a:r>
          </a:p>
        </p:txBody>
      </p:sp>
      <p:sp>
        <p:nvSpPr>
          <p:cNvPr id="3" name="Content Placeholder 2">
            <a:extLst>
              <a:ext uri="{FF2B5EF4-FFF2-40B4-BE49-F238E27FC236}">
                <a16:creationId xmlns:a16="http://schemas.microsoft.com/office/drawing/2014/main" id="{05FC8E96-7DD7-4E9F-AB42-FB00040AEF0D}"/>
              </a:ext>
            </a:extLst>
          </p:cNvPr>
          <p:cNvSpPr>
            <a:spLocks noGrp="1"/>
          </p:cNvSpPr>
          <p:nvPr>
            <p:ph idx="1"/>
          </p:nvPr>
        </p:nvSpPr>
        <p:spPr>
          <a:xfrm>
            <a:off x="1154954" y="2603500"/>
            <a:ext cx="6397313" cy="3416300"/>
          </a:xfrm>
        </p:spPr>
        <p:txBody>
          <a:bodyPr anchor="ctr">
            <a:normAutofit/>
          </a:bodyPr>
          <a:lstStyle/>
          <a:p>
            <a:r>
              <a:rPr lang="en-US" dirty="0"/>
              <a:t>Grew up on sea with father</a:t>
            </a:r>
          </a:p>
          <a:p>
            <a:r>
              <a:rPr lang="en-US" dirty="0"/>
              <a:t>Deserted ship and flogged (1744)</a:t>
            </a:r>
          </a:p>
          <a:p>
            <a:r>
              <a:rPr lang="en-US" dirty="0"/>
              <a:t>Worked on slave ship (1748)</a:t>
            </a:r>
          </a:p>
          <a:p>
            <a:r>
              <a:rPr lang="en-US" dirty="0"/>
              <a:t>Violent storm prayer; conversion (May 10, 1748)</a:t>
            </a:r>
          </a:p>
          <a:p>
            <a:r>
              <a:rPr lang="en-US" dirty="0"/>
              <a:t>Began to treat slaves humanely</a:t>
            </a:r>
          </a:p>
          <a:p>
            <a:r>
              <a:rPr lang="en-US" dirty="0"/>
              <a:t>Gave up job to become a minister</a:t>
            </a:r>
          </a:p>
          <a:p>
            <a:r>
              <a:rPr lang="en-US" dirty="0"/>
              <a:t>Wrote song “Amazing Grace” (1760-1770)</a:t>
            </a:r>
          </a:p>
          <a:p>
            <a:r>
              <a:rPr lang="en-US" dirty="0">
                <a:hlinkClick r:id="rId3"/>
              </a:rPr>
              <a:t>http://www.anointedlinks.com/amazing_grace.html</a:t>
            </a:r>
            <a:r>
              <a:rPr lang="en-US" dirty="0"/>
              <a:t> </a:t>
            </a:r>
          </a:p>
        </p:txBody>
      </p:sp>
    </p:spTree>
    <p:extLst>
      <p:ext uri="{BB962C8B-B14F-4D97-AF65-F5344CB8AC3E}">
        <p14:creationId xmlns:p14="http://schemas.microsoft.com/office/powerpoint/2010/main" val="100268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posing for the camera&#10;&#10;Description generated with very high confidence">
            <a:extLst>
              <a:ext uri="{FF2B5EF4-FFF2-40B4-BE49-F238E27FC236}">
                <a16:creationId xmlns:a16="http://schemas.microsoft.com/office/drawing/2014/main" id="{91BD654A-53F9-461A-B0A0-A644F92422FB}"/>
              </a:ext>
            </a:extLst>
          </p:cNvPr>
          <p:cNvPicPr>
            <a:picLocks noChangeAspect="1"/>
          </p:cNvPicPr>
          <p:nvPr/>
        </p:nvPicPr>
        <p:blipFill rotWithShape="1">
          <a:blip r:embed="rId2"/>
          <a:srcRect r="4" b="5883"/>
          <a:stretch/>
        </p:blipFill>
        <p:spPr>
          <a:xfrm>
            <a:off x="6798733" y="2775951"/>
            <a:ext cx="4345024" cy="3067163"/>
          </a:xfrm>
          <a:prstGeom prst="roundRect">
            <a:avLst>
              <a:gd name="adj" fmla="val 1858"/>
            </a:avLst>
          </a:prstGeom>
          <a:effectLst>
            <a:outerShdw blurRad="50800" dist="50800" dir="5400000" algn="tl" rotWithShape="0">
              <a:srgbClr val="000000">
                <a:alpha val="43000"/>
              </a:srgbClr>
            </a:outerShdw>
          </a:effectLst>
        </p:spPr>
      </p:pic>
      <p:sp>
        <p:nvSpPr>
          <p:cNvPr id="2" name="Title 1">
            <a:extLst>
              <a:ext uri="{FF2B5EF4-FFF2-40B4-BE49-F238E27FC236}">
                <a16:creationId xmlns:a16="http://schemas.microsoft.com/office/drawing/2014/main" id="{DB07EC71-B3AE-4E61-B1E2-107BCF52175E}"/>
              </a:ext>
            </a:extLst>
          </p:cNvPr>
          <p:cNvSpPr>
            <a:spLocks noGrp="1"/>
          </p:cNvSpPr>
          <p:nvPr>
            <p:ph type="title"/>
          </p:nvPr>
        </p:nvSpPr>
        <p:spPr>
          <a:xfrm>
            <a:off x="1154954" y="947920"/>
            <a:ext cx="8761413" cy="728480"/>
          </a:xfrm>
        </p:spPr>
        <p:txBody>
          <a:bodyPr>
            <a:normAutofit/>
          </a:bodyPr>
          <a:lstStyle/>
          <a:p>
            <a:r>
              <a:rPr lang="en-US" dirty="0"/>
              <a:t>Reflection questions</a:t>
            </a:r>
          </a:p>
        </p:txBody>
      </p:sp>
      <p:sp>
        <p:nvSpPr>
          <p:cNvPr id="3" name="Content Placeholder 2">
            <a:extLst>
              <a:ext uri="{FF2B5EF4-FFF2-40B4-BE49-F238E27FC236}">
                <a16:creationId xmlns:a16="http://schemas.microsoft.com/office/drawing/2014/main" id="{3B8A1E43-7555-4E1A-9F6F-3D1835A9BF41}"/>
              </a:ext>
            </a:extLst>
          </p:cNvPr>
          <p:cNvSpPr>
            <a:spLocks noGrp="1"/>
          </p:cNvSpPr>
          <p:nvPr>
            <p:ph idx="1"/>
          </p:nvPr>
        </p:nvSpPr>
        <p:spPr>
          <a:xfrm>
            <a:off x="1154954" y="2603500"/>
            <a:ext cx="5211979" cy="3416300"/>
          </a:xfrm>
        </p:spPr>
        <p:txBody>
          <a:bodyPr anchor="ctr">
            <a:normAutofit/>
          </a:bodyPr>
          <a:lstStyle/>
          <a:p>
            <a:r>
              <a:rPr lang="en-US" dirty="0"/>
              <a:t>Which one of the stories heard today hits home the most with you?  Why?</a:t>
            </a:r>
          </a:p>
          <a:p>
            <a:r>
              <a:rPr lang="en-US" dirty="0"/>
              <a:t>How has God worked something that might be considered bad for the good for you?</a:t>
            </a:r>
          </a:p>
          <a:p>
            <a:r>
              <a:rPr lang="en-US" dirty="0"/>
              <a:t>What is something good that can come out of a problem you are facing right now?</a:t>
            </a:r>
          </a:p>
        </p:txBody>
      </p:sp>
    </p:spTree>
    <p:extLst>
      <p:ext uri="{BB962C8B-B14F-4D97-AF65-F5344CB8AC3E}">
        <p14:creationId xmlns:p14="http://schemas.microsoft.com/office/powerpoint/2010/main" val="1826343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G_1107">
            <a:extLst>
              <a:ext uri="{FF2B5EF4-FFF2-40B4-BE49-F238E27FC236}">
                <a16:creationId xmlns:a16="http://schemas.microsoft.com/office/drawing/2014/main" id="{57EB1661-BA4A-4A15-BBCB-3CC5588368F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4858"/>
          <a:stretch/>
        </p:blipFill>
        <p:spPr bwMode="auto">
          <a:xfrm>
            <a:off x="8020571" y="2775951"/>
            <a:ext cx="3080048" cy="3067163"/>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B89EA00-30E6-450D-BC5A-5E074FCABB08}"/>
              </a:ext>
            </a:extLst>
          </p:cNvPr>
          <p:cNvSpPr>
            <a:spLocks noGrp="1"/>
          </p:cNvSpPr>
          <p:nvPr>
            <p:ph type="title"/>
          </p:nvPr>
        </p:nvSpPr>
        <p:spPr>
          <a:xfrm>
            <a:off x="1154954" y="947920"/>
            <a:ext cx="8761413" cy="728480"/>
          </a:xfrm>
        </p:spPr>
        <p:txBody>
          <a:bodyPr>
            <a:normAutofit/>
          </a:bodyPr>
          <a:lstStyle/>
          <a:p>
            <a:r>
              <a:rPr lang="en-US" dirty="0"/>
              <a:t>Fellowship idea</a:t>
            </a:r>
          </a:p>
        </p:txBody>
      </p:sp>
      <p:sp>
        <p:nvSpPr>
          <p:cNvPr id="3" name="Content Placeholder 2">
            <a:extLst>
              <a:ext uri="{FF2B5EF4-FFF2-40B4-BE49-F238E27FC236}">
                <a16:creationId xmlns:a16="http://schemas.microsoft.com/office/drawing/2014/main" id="{D83E52EE-260E-46A2-AF2C-33936DFA0445}"/>
              </a:ext>
            </a:extLst>
          </p:cNvPr>
          <p:cNvSpPr>
            <a:spLocks noGrp="1"/>
          </p:cNvSpPr>
          <p:nvPr>
            <p:ph idx="1"/>
          </p:nvPr>
        </p:nvSpPr>
        <p:spPr>
          <a:xfrm>
            <a:off x="1154954" y="2603500"/>
            <a:ext cx="6397313" cy="3416300"/>
          </a:xfrm>
        </p:spPr>
        <p:txBody>
          <a:bodyPr anchor="ctr">
            <a:normAutofit/>
          </a:bodyPr>
          <a:lstStyle/>
          <a:p>
            <a:r>
              <a:rPr lang="en-US" i="1" dirty="0"/>
              <a:t>Greater </a:t>
            </a:r>
            <a:r>
              <a:rPr lang="en-US" dirty="0"/>
              <a:t>(story of Brandon </a:t>
            </a:r>
            <a:r>
              <a:rPr lang="en-US" dirty="0" err="1"/>
              <a:t>Burlsworth</a:t>
            </a:r>
            <a:r>
              <a:rPr lang="en-US" dirty="0"/>
              <a:t>)</a:t>
            </a:r>
          </a:p>
          <a:p>
            <a:r>
              <a:rPr lang="en-US" dirty="0"/>
              <a:t>Incredible testimony how God works bad for good!</a:t>
            </a:r>
          </a:p>
          <a:p>
            <a:r>
              <a:rPr lang="en-US" dirty="0"/>
              <a:t>Blog post: </a:t>
            </a:r>
            <a:r>
              <a:rPr lang="en-US" dirty="0">
                <a:hlinkClick r:id="rId3"/>
              </a:rPr>
              <a:t>https://theteachersdevotional.com/2017/07/03/why-do-bad-things-happen-to-good-people/</a:t>
            </a:r>
            <a:r>
              <a:rPr lang="en-US" dirty="0"/>
              <a:t> </a:t>
            </a:r>
          </a:p>
          <a:p>
            <a:endParaRPr lang="en-US" dirty="0"/>
          </a:p>
        </p:txBody>
      </p:sp>
    </p:spTree>
    <p:extLst>
      <p:ext uri="{BB962C8B-B14F-4D97-AF65-F5344CB8AC3E}">
        <p14:creationId xmlns:p14="http://schemas.microsoft.com/office/powerpoint/2010/main" val="7611574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docProps/app.xml><?xml version="1.0" encoding="utf-8"?>
<Properties xmlns="http://schemas.openxmlformats.org/officeDocument/2006/extended-properties" xmlns:vt="http://schemas.openxmlformats.org/officeDocument/2006/docPropsVTypes">
  <Template>Ion Boardroom</Template>
  <TotalTime>103</TotalTime>
  <Words>457</Words>
  <Application>Microsoft Office PowerPoint</Application>
  <PresentationFormat>Widescreen</PresentationFormat>
  <Paragraphs>47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Century Gothic</vt:lpstr>
      <vt:lpstr>Wingdings 3</vt:lpstr>
      <vt:lpstr>Ion Boardroom</vt:lpstr>
      <vt:lpstr>God Works Everything For Our Good</vt:lpstr>
      <vt:lpstr>1999 St. Louis Rams</vt:lpstr>
      <vt:lpstr>Romans 8:28</vt:lpstr>
      <vt:lpstr>The story of Joseph</vt:lpstr>
      <vt:lpstr>The story of Joseph continued …</vt:lpstr>
      <vt:lpstr>Testimony: John Newton (1705-1827)</vt:lpstr>
      <vt:lpstr>Reflection questions</vt:lpstr>
      <vt:lpstr>Fellowship idea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 Works Everything For Our Good</dc:title>
  <dc:creator>Clint and Kristin Daniels</dc:creator>
  <cp:lastModifiedBy>Clint and Kristin Daniels</cp:lastModifiedBy>
  <cp:revision>13</cp:revision>
  <dcterms:created xsi:type="dcterms:W3CDTF">2017-06-27T20:14:23Z</dcterms:created>
  <dcterms:modified xsi:type="dcterms:W3CDTF">2017-07-11T17:00:01Z</dcterms:modified>
</cp:coreProperties>
</file>