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8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32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54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92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87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3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61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98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67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1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4221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3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8426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12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8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E9085-2EDB-48E3-BADA-6168F069F58F}" type="datetimeFigureOut">
              <a:rPr lang="en-US" smtClean="0"/>
              <a:t>11/9/2015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67CB615-309F-41D6-9802-B11FBA6F5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8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youtube.com/watch?v=AYQ3eV6rR_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Z7qcHEDjk6w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Giving Thanks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word of encouragement brought to you by FCA</a:t>
            </a:r>
            <a:endParaRPr lang="en-US" dirty="0"/>
          </a:p>
        </p:txBody>
      </p:sp>
      <p:pic>
        <p:nvPicPr>
          <p:cNvPr id="1026" name="Picture 2" descr="http://gospelenvoys.org/landing/wp-content/uploads/giving-thanks-702x3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902" y="445588"/>
            <a:ext cx="668655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77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would you answer the following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often do you praise God?</a:t>
            </a:r>
          </a:p>
          <a:p>
            <a:r>
              <a:rPr lang="en-US" dirty="0" smtClean="0"/>
              <a:t>Do you give thanks no matter what the circumstance, or do you give thanks only when things are going well?</a:t>
            </a:r>
          </a:p>
          <a:p>
            <a:r>
              <a:rPr lang="en-US" dirty="0" smtClean="0"/>
              <a:t>Have you ever had something bad happen to you but in the end something good was born from the bad?  What happened?</a:t>
            </a:r>
          </a:p>
          <a:p>
            <a:r>
              <a:rPr lang="en-US" dirty="0" smtClean="0"/>
              <a:t>How can we praise God always, even when things are going wrong?</a:t>
            </a:r>
            <a:endParaRPr lang="en-US" dirty="0"/>
          </a:p>
        </p:txBody>
      </p:sp>
      <p:pic>
        <p:nvPicPr>
          <p:cNvPr id="1026" name="Picture 2" descr="http://tse4.mm.bing.net/th?id=OIP.M985f4e705b85734ce2e21b06d24d6c9eo0&amp;pid=15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484" y="4549724"/>
            <a:ext cx="2182380" cy="218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16336" y="5456248"/>
            <a:ext cx="1527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 </a:t>
            </a:r>
            <a:r>
              <a:rPr lang="en-US" dirty="0" err="1" smtClean="0"/>
              <a:t>Tebow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0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Facing the Giants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45227"/>
            <a:ext cx="8915400" cy="3777622"/>
          </a:xfrm>
        </p:spPr>
        <p:txBody>
          <a:bodyPr/>
          <a:lstStyle/>
          <a:p>
            <a:r>
              <a:rPr lang="en-US" dirty="0" smtClean="0"/>
              <a:t>In the movie Facing the Giants, a football team has come to a crossroads in their season.</a:t>
            </a:r>
          </a:p>
          <a:p>
            <a:r>
              <a:rPr lang="en-US" dirty="0" smtClean="0"/>
              <a:t>Their coach has just learned that Christ needs to be first in the life of the team, and he challenges his players to praise God no matter what the circumstance.</a:t>
            </a:r>
          </a:p>
          <a:p>
            <a:r>
              <a:rPr lang="en-US" dirty="0" smtClean="0"/>
              <a:t>See the clip from the movie here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www.youtube.com/watch?v=AYQ3eV6rR_Y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0" name="Picture 2" descr="http://ajrdiscos.net/media/catalog/product/cache/1/image/9df78eab33525d08d6e5fb8d27136e95/f/a/facing_the_giant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205" y="3885617"/>
            <a:ext cx="2230640" cy="318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40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Bible say about giving thanks?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“Rejoice always, pray without ceasing, in everything give thanks.  For this is God’s will for you in Christ Jesus” (1 Thessalonians 5: 16-18).</a:t>
            </a:r>
          </a:p>
          <a:p>
            <a:r>
              <a:rPr lang="en-US" dirty="0" smtClean="0"/>
              <a:t>“Oh </a:t>
            </a:r>
            <a:r>
              <a:rPr lang="en-US" dirty="0"/>
              <a:t>give thanks to the Lord, for he is good, for his steadfast love endures </a:t>
            </a:r>
            <a:r>
              <a:rPr lang="en-US" dirty="0" smtClean="0"/>
              <a:t>forever” (Psalm 107: 1).</a:t>
            </a:r>
          </a:p>
          <a:p>
            <a:r>
              <a:rPr lang="en-US" dirty="0" smtClean="0"/>
              <a:t>“I am content with weaknesses, insults, hardships, persecutions, and difficulties for Christ’s sake.  For when I am weak, then I am strong” (2 Corinthians 12: 10</a:t>
            </a:r>
            <a:r>
              <a:rPr lang="en-US" dirty="0" smtClean="0"/>
              <a:t>).</a:t>
            </a:r>
          </a:p>
          <a:p>
            <a:r>
              <a:rPr lang="en-US" dirty="0" smtClean="0"/>
              <a:t>Which scripture speaks most to you?  Why?</a:t>
            </a:r>
            <a:endParaRPr lang="en-US" dirty="0"/>
          </a:p>
        </p:txBody>
      </p:sp>
      <p:pic>
        <p:nvPicPr>
          <p:cNvPr id="1026" name="Picture 2" descr="http://4.bp.blogspot.com/-jNh3v_qw4NM/TpXkzIBKAhI/AAAAAAAAADc/0-scMmeFaLQ/s1600/prai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238" y="4881093"/>
            <a:ext cx="1688750" cy="188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61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Story of Paul and Silas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5694" y="1264555"/>
            <a:ext cx="8915400" cy="3777622"/>
          </a:xfrm>
        </p:spPr>
        <p:txBody>
          <a:bodyPr/>
          <a:lstStyle/>
          <a:p>
            <a:r>
              <a:rPr lang="en-US" dirty="0" smtClean="0"/>
              <a:t>Paul and Silas were thrown into jail for witnessing to others.</a:t>
            </a:r>
          </a:p>
          <a:p>
            <a:r>
              <a:rPr lang="en-US" dirty="0" smtClean="0"/>
              <a:t>You would think that being thrown into jail would make them sad, but it actually had the opposite effect.</a:t>
            </a:r>
          </a:p>
          <a:p>
            <a:r>
              <a:rPr lang="en-US" dirty="0" smtClean="0"/>
              <a:t>Paul and Silas praised God and sang songs to Him while they were in chains.</a:t>
            </a:r>
          </a:p>
          <a:p>
            <a:r>
              <a:rPr lang="en-US" dirty="0" smtClean="0"/>
              <a:t>There was a violent earthquake, and the jailer thought all the prisoners had escaped, but they hadn’t.</a:t>
            </a:r>
          </a:p>
          <a:p>
            <a:r>
              <a:rPr lang="en-US" dirty="0" smtClean="0"/>
              <a:t>Paul and Silas stopped the jailer from taking his life and witnessed to him.</a:t>
            </a:r>
          </a:p>
          <a:p>
            <a:r>
              <a:rPr lang="en-US" dirty="0" smtClean="0"/>
              <a:t>Here is their story: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www.youtube.com/watch?v=Z7qcHEDjk6w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0" name="Picture 2" descr="http://3.bp.blogspot.com/-Y0bzdcrd28g/UaOGqv-V0cI/AAAAAAAAMtM/x2LVfkL2x9A/s1600/blog-27may2013-PAUL_SILAS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013" y="4450084"/>
            <a:ext cx="3034434" cy="231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7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points about giving thanks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45227"/>
            <a:ext cx="8915400" cy="3777622"/>
          </a:xfrm>
        </p:spPr>
        <p:txBody>
          <a:bodyPr/>
          <a:lstStyle/>
          <a:p>
            <a:r>
              <a:rPr lang="en-US" dirty="0" smtClean="0"/>
              <a:t>God wants us to praise Him no matter what the circumstance.  </a:t>
            </a:r>
          </a:p>
          <a:p>
            <a:r>
              <a:rPr lang="en-US" dirty="0" smtClean="0"/>
              <a:t>God wants us to realize that good can indeed come out of bad.</a:t>
            </a:r>
          </a:p>
          <a:p>
            <a:r>
              <a:rPr lang="en-US" dirty="0" smtClean="0"/>
              <a:t>God wants us to appreciate what He blesses us with.</a:t>
            </a:r>
            <a:endParaRPr lang="en-US" dirty="0"/>
          </a:p>
        </p:txBody>
      </p:sp>
      <p:pic>
        <p:nvPicPr>
          <p:cNvPr id="3074" name="Picture 2" descr="http://www.gannett-cdn.com/-mm-/9065941e142eb769bb76794c742e08d1e14ee558/r=300/http/www.gannett-cdn.com/-mm-/9065941e142eb769bb76794c742e08d1e14ee558/r=300/http/www.gannett-cdn.com/-mm-/d4961af03add556e7930e1b02b2db14ba40a7b51/c=418-0-3424-3006/local/-/media/2015/10/28/USATODAY/USATODAY/635815981947874950-USATSI-88877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638" y="3023754"/>
            <a:ext cx="3512128" cy="351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5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you prepare for Thanksgiving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things in life you are thankful for?</a:t>
            </a:r>
          </a:p>
          <a:p>
            <a:r>
              <a:rPr lang="en-US" dirty="0" smtClean="0"/>
              <a:t>Find someone you think deserves thanks and let them know about it in a creative way!</a:t>
            </a:r>
          </a:p>
          <a:p>
            <a:pPr lvl="1"/>
            <a:r>
              <a:rPr lang="en-US" dirty="0" smtClean="0"/>
              <a:t>Letter</a:t>
            </a:r>
          </a:p>
          <a:p>
            <a:pPr lvl="1"/>
            <a:r>
              <a:rPr lang="en-US" dirty="0" smtClean="0"/>
              <a:t>Card</a:t>
            </a:r>
          </a:p>
          <a:p>
            <a:pPr lvl="1"/>
            <a:r>
              <a:rPr lang="en-US" dirty="0" smtClean="0"/>
              <a:t>Poem</a:t>
            </a:r>
          </a:p>
          <a:p>
            <a:pPr lvl="1"/>
            <a:r>
              <a:rPr lang="en-US" dirty="0" smtClean="0"/>
              <a:t>Encourage with scripture</a:t>
            </a:r>
          </a:p>
          <a:p>
            <a:pPr lvl="1"/>
            <a:r>
              <a:rPr lang="en-US" dirty="0" smtClean="0"/>
              <a:t>Song</a:t>
            </a:r>
          </a:p>
          <a:p>
            <a:pPr lvl="1"/>
            <a:r>
              <a:rPr lang="en-US" dirty="0" smtClean="0"/>
              <a:t>Small gift</a:t>
            </a:r>
            <a:endParaRPr lang="en-US" dirty="0"/>
          </a:p>
        </p:txBody>
      </p:sp>
      <p:pic>
        <p:nvPicPr>
          <p:cNvPr id="1026" name="Picture 2" descr="http://www.hdwallpapersos.com/wp-content/uploads/2015/02/jesus-thanksgiving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735" y="3165755"/>
            <a:ext cx="4364909" cy="327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07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</TotalTime>
  <Words>449</Words>
  <Application>Microsoft Office PowerPoint</Application>
  <PresentationFormat>Custom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Wisp</vt:lpstr>
      <vt:lpstr>Giving Thanks</vt:lpstr>
      <vt:lpstr>How would you answer the following questions?</vt:lpstr>
      <vt:lpstr>Facing the Giants</vt:lpstr>
      <vt:lpstr>What does the Bible say about giving thanks?</vt:lpstr>
      <vt:lpstr>The Story of Paul and Silas</vt:lpstr>
      <vt:lpstr>Main points about giving thanks …</vt:lpstr>
      <vt:lpstr>As you prepare for Thanksgiving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Giving Thanks</dc:title>
  <dc:creator>Clint and Kristin Daniels</dc:creator>
  <cp:lastModifiedBy>Clint Daniels</cp:lastModifiedBy>
  <cp:revision>6</cp:revision>
  <dcterms:created xsi:type="dcterms:W3CDTF">2015-11-02T22:29:18Z</dcterms:created>
  <dcterms:modified xsi:type="dcterms:W3CDTF">2015-11-09T13:31:19Z</dcterms:modified>
</cp:coreProperties>
</file>