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5" autoAdjust="0"/>
    <p:restoredTop sz="94660"/>
  </p:normalViewPr>
  <p:slideViewPr>
    <p:cSldViewPr snapToGrid="0">
      <p:cViewPr>
        <p:scale>
          <a:sx n="81" d="100"/>
          <a:sy n="81" d="100"/>
        </p:scale>
        <p:origin x="-96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9B27D-87BD-44C2-8A42-160BBAFDBD25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FCA8-70F1-43D7-84AA-CA9E8B799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778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9B27D-87BD-44C2-8A42-160BBAFDBD25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FCA8-70F1-43D7-84AA-CA9E8B799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04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9B27D-87BD-44C2-8A42-160BBAFDBD25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FCA8-70F1-43D7-84AA-CA9E8B799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643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9B27D-87BD-44C2-8A42-160BBAFDBD25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FCA8-70F1-43D7-84AA-CA9E8B799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39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9B27D-87BD-44C2-8A42-160BBAFDBD25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FCA8-70F1-43D7-84AA-CA9E8B799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661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9B27D-87BD-44C2-8A42-160BBAFDBD25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FCA8-70F1-43D7-84AA-CA9E8B799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050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9B27D-87BD-44C2-8A42-160BBAFDBD25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FCA8-70F1-43D7-84AA-CA9E8B799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77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9B27D-87BD-44C2-8A42-160BBAFDBD25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FCA8-70F1-43D7-84AA-CA9E8B799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693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9B27D-87BD-44C2-8A42-160BBAFDBD25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FCA8-70F1-43D7-84AA-CA9E8B799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96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9B27D-87BD-44C2-8A42-160BBAFDBD25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FCA8-70F1-43D7-84AA-CA9E8B799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9B27D-87BD-44C2-8A42-160BBAFDBD25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FCA8-70F1-43D7-84AA-CA9E8B799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3249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9B27D-87BD-44C2-8A42-160BBAFDBD25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FCA8-70F1-43D7-84AA-CA9E8B79980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97205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9B27D-87BD-44C2-8A42-160BBAFDBD25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FCA8-70F1-43D7-84AA-CA9E8B799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438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9B27D-87BD-44C2-8A42-160BBAFDBD25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FCA8-70F1-43D7-84AA-CA9E8B799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3939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9B27D-87BD-44C2-8A42-160BBAFDBD25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FCA8-70F1-43D7-84AA-CA9E8B799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021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9B27D-87BD-44C2-8A42-160BBAFDBD25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FCA8-70F1-43D7-84AA-CA9E8B799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3856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9B27D-87BD-44C2-8A42-160BBAFDBD25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FCA8-70F1-43D7-84AA-CA9E8B799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451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169B27D-87BD-44C2-8A42-160BBAFDBD25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FFCA8-70F1-43D7-84AA-CA9E8B799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8021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youtube.com/watch?v=Eih4rqhy1p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youtube.com/watch?v=H8Z0TGHJp3I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Forgiveness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 encouraging message brought to you by </a:t>
            </a:r>
            <a:r>
              <a:rPr lang="en-US" dirty="0" err="1" smtClean="0"/>
              <a:t>Fca</a:t>
            </a:r>
            <a:endParaRPr lang="en-US" dirty="0"/>
          </a:p>
        </p:txBody>
      </p:sp>
      <p:pic>
        <p:nvPicPr>
          <p:cNvPr id="1026" name="Picture 2" descr="http://www.counselingmarriagefamily.com/wp-content/uploads/2012/01/power-of-forgiveness_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9555" y="347491"/>
            <a:ext cx="4524316" cy="339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094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Mike Sweeney’s story is one of faith and forgiveness.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Mike Sweeney was a Kansas City Royals baseball player for a long part of his major league career.</a:t>
            </a:r>
          </a:p>
          <a:p>
            <a:r>
              <a:rPr lang="en-US" dirty="0" smtClean="0"/>
              <a:t>Sweeney was largely considered one of the nicest players in baseball, always living out his faith on the field.</a:t>
            </a:r>
          </a:p>
          <a:p>
            <a:r>
              <a:rPr lang="en-US" dirty="0" smtClean="0"/>
              <a:t>He was not perfect by any means, but his faith in Christ pulled him through the hard times.  </a:t>
            </a:r>
          </a:p>
          <a:p>
            <a:r>
              <a:rPr lang="en-US" dirty="0" smtClean="0"/>
              <a:t>Here is </a:t>
            </a:r>
            <a:r>
              <a:rPr lang="en-US" dirty="0"/>
              <a:t>his story: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www.youtube.com/watch?v=Eih4rqhy1p4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2050" name="Picture 2" descr="http://www.athletepromotions.com/blog/wp-content/uploads/2014/08/Mike-Sweene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830" y="4759035"/>
            <a:ext cx="3461864" cy="194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562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the Bible say about forgiveness?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“Be kind to one another, forgiving one another, as God in Christ forgave you” (Ephesians 4:32).</a:t>
            </a:r>
          </a:p>
          <a:p>
            <a:r>
              <a:rPr lang="en-US" b="1" i="1" dirty="0" smtClean="0"/>
              <a:t>“Then </a:t>
            </a:r>
            <a:r>
              <a:rPr lang="en-US" b="1" i="1" dirty="0"/>
              <a:t>Peter came up and said to him, </a:t>
            </a:r>
            <a:r>
              <a:rPr lang="en-US" b="1" i="1" dirty="0" smtClean="0"/>
              <a:t>‘Lord</a:t>
            </a:r>
            <a:r>
              <a:rPr lang="en-US" b="1" i="1" dirty="0"/>
              <a:t>, how often will my brother sin against me, and I forgive him? As many as seven times</a:t>
            </a:r>
            <a:r>
              <a:rPr lang="en-US" b="1" i="1" dirty="0" smtClean="0"/>
              <a:t>?’ </a:t>
            </a:r>
            <a:r>
              <a:rPr lang="en-US" b="1" i="1" dirty="0"/>
              <a:t>Jesus said to him, </a:t>
            </a:r>
            <a:r>
              <a:rPr lang="en-US" b="1" i="1" dirty="0" smtClean="0"/>
              <a:t>‘I </a:t>
            </a:r>
            <a:r>
              <a:rPr lang="en-US" b="1" i="1" dirty="0"/>
              <a:t>do not say to you seven times, but seventy times </a:t>
            </a:r>
            <a:r>
              <a:rPr lang="en-US" b="1" i="1" dirty="0" smtClean="0"/>
              <a:t>seven’” (Matthew 18: 21-22).</a:t>
            </a:r>
          </a:p>
          <a:p>
            <a:r>
              <a:rPr lang="en-US" b="1" i="1" dirty="0" smtClean="0"/>
              <a:t>“Jesus </a:t>
            </a:r>
            <a:r>
              <a:rPr lang="en-US" b="1" i="1" dirty="0"/>
              <a:t>said, </a:t>
            </a:r>
            <a:r>
              <a:rPr lang="en-US" b="1" i="1" dirty="0" smtClean="0"/>
              <a:t>‘Father</a:t>
            </a:r>
            <a:r>
              <a:rPr lang="en-US" b="1" i="1" dirty="0"/>
              <a:t>, forgive them, for they do not know what they are </a:t>
            </a:r>
            <a:r>
              <a:rPr lang="en-US" b="1" i="1" dirty="0" smtClean="0"/>
              <a:t>doing’” (Luke 23: 34).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023707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story of Jesus on the cross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1522982"/>
            <a:ext cx="8946541" cy="4195481"/>
          </a:xfrm>
        </p:spPr>
        <p:txBody>
          <a:bodyPr/>
          <a:lstStyle/>
          <a:p>
            <a:r>
              <a:rPr lang="en-US" dirty="0" smtClean="0"/>
              <a:t>The Roman soldiers treated Jesus ruthlessly.</a:t>
            </a:r>
          </a:p>
          <a:p>
            <a:r>
              <a:rPr lang="en-US" dirty="0" smtClean="0"/>
              <a:t>They began by scourging Him, beating Him over and over again.</a:t>
            </a:r>
          </a:p>
          <a:p>
            <a:r>
              <a:rPr lang="en-US" dirty="0" smtClean="0"/>
              <a:t>They put a crown of thorns on His head and mocked Him.</a:t>
            </a:r>
          </a:p>
          <a:p>
            <a:r>
              <a:rPr lang="en-US" dirty="0" smtClean="0"/>
              <a:t>They nailed Him to the cross and insulted Him from below.</a:t>
            </a:r>
          </a:p>
          <a:p>
            <a:r>
              <a:rPr lang="en-US" dirty="0" smtClean="0"/>
              <a:t>Jesus still found it in His heart to ask God to forgive them.</a:t>
            </a:r>
            <a:endParaRPr lang="en-US" dirty="0"/>
          </a:p>
        </p:txBody>
      </p:sp>
      <p:pic>
        <p:nvPicPr>
          <p:cNvPr id="3074" name="Picture 2" descr="http://ebachan.com/wp-content/uploads/2013/03/jesus-on-the-cros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275" y="3782291"/>
            <a:ext cx="4250705" cy="283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00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Derwin</a:t>
            </a:r>
            <a:r>
              <a:rPr lang="en-US" dirty="0" smtClean="0"/>
              <a:t> Gray chose to forgive his father for abandoning him.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Derwin’s</a:t>
            </a:r>
            <a:r>
              <a:rPr lang="en-US" dirty="0" smtClean="0"/>
              <a:t> dad had never seen him play a single football game in his entire life, and </a:t>
            </a:r>
            <a:r>
              <a:rPr lang="en-US" dirty="0" err="1" smtClean="0"/>
              <a:t>Derwin</a:t>
            </a:r>
            <a:r>
              <a:rPr lang="en-US" dirty="0" smtClean="0"/>
              <a:t> had made it all the way to the NFL.</a:t>
            </a:r>
          </a:p>
          <a:p>
            <a:r>
              <a:rPr lang="en-US" dirty="0" smtClean="0"/>
              <a:t>At first, </a:t>
            </a:r>
            <a:r>
              <a:rPr lang="en-US" dirty="0" err="1" smtClean="0"/>
              <a:t>Derwin</a:t>
            </a:r>
            <a:r>
              <a:rPr lang="en-US" dirty="0" smtClean="0"/>
              <a:t> did not want any part of his father.</a:t>
            </a:r>
          </a:p>
          <a:p>
            <a:r>
              <a:rPr lang="en-US" dirty="0" smtClean="0"/>
              <a:t>But his heart told him that Jesus wanted him to forgive his father.</a:t>
            </a:r>
          </a:p>
          <a:p>
            <a:r>
              <a:rPr lang="en-US" dirty="0" smtClean="0"/>
              <a:t>Here is </a:t>
            </a:r>
            <a:r>
              <a:rPr lang="en-US" dirty="0"/>
              <a:t>his story: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www.youtube.com/watch?v=H8Z0TGHJp3I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1026" name="Picture 2" descr="http://baptistcourier.com/wp-content/uploads/img/5215.derwin-gra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236" y="4090732"/>
            <a:ext cx="3314456" cy="2242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82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to think about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is it so hard to forgive others for wronging us?</a:t>
            </a:r>
          </a:p>
          <a:p>
            <a:r>
              <a:rPr lang="en-US" dirty="0" smtClean="0"/>
              <a:t>Have you ever messed up in life and needed forgiveness from someone else?</a:t>
            </a:r>
          </a:p>
          <a:p>
            <a:r>
              <a:rPr lang="en-US" dirty="0" smtClean="0"/>
              <a:t>Who do you need to forgive in your life?</a:t>
            </a:r>
            <a:endParaRPr lang="en-US" dirty="0"/>
          </a:p>
        </p:txBody>
      </p:sp>
      <p:pic>
        <p:nvPicPr>
          <p:cNvPr id="2050" name="Picture 2" descr="http://1.bp.blogspot.com/-A2vDDG7WsL0/UQaSsZbBH8I/AAAAAAAAGLk/t7Kd07_xA74/s1600/forgiveness_word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053" y="3773361"/>
            <a:ext cx="4768117" cy="2551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489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36</TotalTime>
  <Words>385</Words>
  <Application>Microsoft Office PowerPoint</Application>
  <PresentationFormat>Custom</PresentationFormat>
  <Paragraphs>26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Ion</vt:lpstr>
      <vt:lpstr>Forgiveness</vt:lpstr>
      <vt:lpstr>Mike Sweeney’s story is one of faith and forgiveness.</vt:lpstr>
      <vt:lpstr>What does the Bible say about forgiveness?</vt:lpstr>
      <vt:lpstr>The story of Jesus on the cross</vt:lpstr>
      <vt:lpstr>Derwin Gray chose to forgive his father for abandoning him.</vt:lpstr>
      <vt:lpstr>Questions to think about 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Forgiveness</dc:title>
  <dc:creator>Clint and Kristin Daniels</dc:creator>
  <cp:lastModifiedBy>Clint Daniels</cp:lastModifiedBy>
  <cp:revision>5</cp:revision>
  <dcterms:created xsi:type="dcterms:W3CDTF">2015-10-09T11:04:41Z</dcterms:created>
  <dcterms:modified xsi:type="dcterms:W3CDTF">2015-10-19T12:27:53Z</dcterms:modified>
</cp:coreProperties>
</file>