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15" autoAdjust="0"/>
    <p:restoredTop sz="94660"/>
  </p:normalViewPr>
  <p:slideViewPr>
    <p:cSldViewPr snapToGrid="0">
      <p:cViewPr varScale="1">
        <p:scale>
          <a:sx n="90" d="100"/>
          <a:sy n="90" d="100"/>
        </p:scale>
        <p:origin x="46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1688648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1851184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2129003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035C11-BDE9-4E04-AD55-C4420587921D}" type="datetimeFigureOut">
              <a:rPr lang="en-US" smtClean="0"/>
              <a:t>2/18/2017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402235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035C11-BDE9-4E04-AD55-C4420587921D}" type="datetimeFigureOut">
              <a:rPr lang="en-US" smtClean="0"/>
              <a:t>2/18/2017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3104312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352609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732190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2169975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1035C11-BDE9-4E04-AD55-C4420587921D}" type="datetimeFigureOut">
              <a:rPr lang="en-US" smtClean="0"/>
              <a:t>2/18/2017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425714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1035C11-BDE9-4E04-AD55-C4420587921D}" type="datetimeFigureOut">
              <a:rPr lang="en-US" smtClean="0"/>
              <a:t>2/18/2017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792371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3814342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67451-2AC1-48D8-BDED-B2563B134D9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37328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19227615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1035C11-BDE9-4E04-AD55-C4420587921D}" type="datetimeFigureOut">
              <a:rPr lang="en-US" smtClean="0"/>
              <a:t>2/18/2017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1014591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1035C11-BDE9-4E04-AD55-C4420587921D}" type="datetimeFigureOut">
              <a:rPr lang="en-US" smtClean="0"/>
              <a:t>2/18/2017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2193182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2545590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035C11-BDE9-4E04-AD55-C4420587921D}" type="datetimeFigureOut">
              <a:rPr lang="en-US" smtClean="0"/>
              <a:t>2/18/2017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67451-2AC1-48D8-BDED-B2563B134D95}" type="slidenum">
              <a:rPr lang="en-US" smtClean="0"/>
              <a:t>‹#›</a:t>
            </a:fld>
            <a:endParaRPr lang="en-US"/>
          </a:p>
        </p:txBody>
      </p:sp>
    </p:spTree>
    <p:extLst>
      <p:ext uri="{BB962C8B-B14F-4D97-AF65-F5344CB8AC3E}">
        <p14:creationId xmlns:p14="http://schemas.microsoft.com/office/powerpoint/2010/main" val="95426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1035C11-BDE9-4E04-AD55-C4420587921D}" type="datetimeFigureOut">
              <a:rPr lang="en-US" smtClean="0"/>
              <a:t>2/18/2017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CC67451-2AC1-48D8-BDED-B2563B134D95}" type="slidenum">
              <a:rPr lang="en-US" smtClean="0"/>
              <a:t>‹#›</a:t>
            </a:fld>
            <a:endParaRPr lang="en-US"/>
          </a:p>
        </p:txBody>
      </p:sp>
    </p:spTree>
    <p:extLst>
      <p:ext uri="{BB962C8B-B14F-4D97-AF65-F5344CB8AC3E}">
        <p14:creationId xmlns:p14="http://schemas.microsoft.com/office/powerpoint/2010/main" val="9484394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youtube.com/watch?v=lr8_vU00bX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Embracing Life!</a:t>
            </a:r>
          </a:p>
        </p:txBody>
      </p:sp>
      <p:sp>
        <p:nvSpPr>
          <p:cNvPr id="3" name="Subtitle 2"/>
          <p:cNvSpPr>
            <a:spLocks noGrp="1"/>
          </p:cNvSpPr>
          <p:nvPr>
            <p:ph type="subTitle" idx="1"/>
          </p:nvPr>
        </p:nvSpPr>
        <p:spPr/>
        <p:txBody>
          <a:bodyPr/>
          <a:lstStyle/>
          <a:p>
            <a:r>
              <a:rPr lang="en-US" dirty="0"/>
              <a:t>A word of encouragement brought to you by FCA</a:t>
            </a:r>
          </a:p>
        </p:txBody>
      </p:sp>
      <p:pic>
        <p:nvPicPr>
          <p:cNvPr id="1026" name="Picture 2" descr="http://rwrant.co.za/wp-content/uploads/2013/09/Embrace-Your-Real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1386" y="170120"/>
            <a:ext cx="5427442" cy="3484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817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wheel(1)">
                                      <p:cBhvr>
                                        <p:cTn id="19"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difference between self-harm and suicide?</a:t>
            </a:r>
          </a:p>
        </p:txBody>
      </p:sp>
      <p:sp>
        <p:nvSpPr>
          <p:cNvPr id="3" name="Content Placeholder 2"/>
          <p:cNvSpPr>
            <a:spLocks noGrp="1"/>
          </p:cNvSpPr>
          <p:nvPr>
            <p:ph idx="1"/>
          </p:nvPr>
        </p:nvSpPr>
        <p:spPr/>
        <p:txBody>
          <a:bodyPr>
            <a:normAutofit fontScale="92500"/>
          </a:bodyPr>
          <a:lstStyle/>
          <a:p>
            <a:r>
              <a:rPr lang="en-US" sz="2800" dirty="0"/>
              <a:t>Self harm is defined as “the intentional, direct injuring of body tissue most often done without suicidal intentions.”</a:t>
            </a:r>
          </a:p>
          <a:p>
            <a:r>
              <a:rPr lang="en-US" sz="2800" dirty="0"/>
              <a:t>Examples of self-harm would be intentionally cutting, burning, hitting, or banging body parts.</a:t>
            </a:r>
          </a:p>
          <a:p>
            <a:r>
              <a:rPr lang="en-US" sz="2800" dirty="0"/>
              <a:t>Suicide is when one attempts to take his or her own life.  </a:t>
            </a:r>
          </a:p>
          <a:p>
            <a:r>
              <a:rPr lang="en-US" sz="2800" dirty="0"/>
              <a:t>If you or someone you know are experiencing any of these temptations, seek help immediately.</a:t>
            </a:r>
          </a:p>
          <a:p>
            <a:endParaRPr lang="en-US" sz="2800" dirty="0"/>
          </a:p>
        </p:txBody>
      </p:sp>
    </p:spTree>
    <p:extLst>
      <p:ext uri="{BB962C8B-B14F-4D97-AF65-F5344CB8AC3E}">
        <p14:creationId xmlns:p14="http://schemas.microsoft.com/office/powerpoint/2010/main" val="3980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story of </a:t>
            </a:r>
            <a:r>
              <a:rPr lang="en-US" dirty="0" err="1"/>
              <a:t>Jovon</a:t>
            </a:r>
            <a:r>
              <a:rPr lang="en-US" dirty="0"/>
              <a:t> Belcher</a:t>
            </a:r>
          </a:p>
        </p:txBody>
      </p:sp>
      <p:sp>
        <p:nvSpPr>
          <p:cNvPr id="3" name="Content Placeholder 2"/>
          <p:cNvSpPr>
            <a:spLocks noGrp="1"/>
          </p:cNvSpPr>
          <p:nvPr>
            <p:ph idx="1"/>
          </p:nvPr>
        </p:nvSpPr>
        <p:spPr>
          <a:xfrm>
            <a:off x="1103312" y="1244010"/>
            <a:ext cx="8946541" cy="2828260"/>
          </a:xfrm>
        </p:spPr>
        <p:txBody>
          <a:bodyPr>
            <a:normAutofit lnSpcReduction="10000"/>
          </a:bodyPr>
          <a:lstStyle/>
          <a:p>
            <a:r>
              <a:rPr lang="en-US" sz="2800" dirty="0"/>
              <a:t>Jovan Belcher was an upcoming linebacker for the Kansas City Chiefs.</a:t>
            </a:r>
          </a:p>
          <a:p>
            <a:r>
              <a:rPr lang="en-US" sz="2800" dirty="0"/>
              <a:t>Belcher committed suicide in December 2012, putting a gun to his head and pulling the trigger.</a:t>
            </a:r>
          </a:p>
          <a:p>
            <a:r>
              <a:rPr lang="en-US" sz="2800" dirty="0">
                <a:hlinkClick r:id="rId2"/>
              </a:rPr>
              <a:t>https://www.youtube.com/watch?v=lr8_vU00bXM</a:t>
            </a:r>
            <a:r>
              <a:rPr lang="en-US" sz="2800" dirty="0"/>
              <a:t> </a:t>
            </a:r>
          </a:p>
        </p:txBody>
      </p:sp>
      <p:pic>
        <p:nvPicPr>
          <p:cNvPr id="2050" name="Picture 2" descr="http://img2-1.timeinc.net/people/i/2014/news/141013/jovan-belcher-10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44950" y="3519378"/>
            <a:ext cx="4080066" cy="3131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01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2050"/>
                                        </p:tgtEl>
                                        <p:attrNameLst>
                                          <p:attrName>style.visibility</p:attrName>
                                        </p:attrNameLst>
                                      </p:cBhvr>
                                      <p:to>
                                        <p:strVal val="visible"/>
                                      </p:to>
                                    </p:set>
                                    <p:animEffect transition="in" filter="circle(in)">
                                      <p:cBhvr>
                                        <p:cTn id="29"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Bible say about self-harm and suicide?</a:t>
            </a:r>
          </a:p>
        </p:txBody>
      </p:sp>
      <p:sp>
        <p:nvSpPr>
          <p:cNvPr id="3" name="Content Placeholder 2"/>
          <p:cNvSpPr>
            <a:spLocks noGrp="1"/>
          </p:cNvSpPr>
          <p:nvPr>
            <p:ph idx="1"/>
          </p:nvPr>
        </p:nvSpPr>
        <p:spPr/>
        <p:txBody>
          <a:bodyPr>
            <a:normAutofit fontScale="92500" lnSpcReduction="10000"/>
          </a:bodyPr>
          <a:lstStyle/>
          <a:p>
            <a:r>
              <a:rPr lang="en-US" b="1" i="1" dirty="0"/>
              <a:t>“For we are God’s masterpiece.  He created us anew in Christ Jesus so we can do the good things he planned for us long ago” (Ephesians 2: 10).</a:t>
            </a:r>
          </a:p>
          <a:p>
            <a:r>
              <a:rPr lang="en-US" b="1" i="1" dirty="0"/>
              <a:t>“Be not overly wicked, neither be a fool. Why should you die before your time?” (Ecclesiastes 7: 17)</a:t>
            </a:r>
          </a:p>
          <a:p>
            <a:r>
              <a:rPr lang="en-US" b="1" i="1" dirty="0"/>
              <a:t>“For I know the plans I have for you declares the Lord, plans for good and not for evil, to give you a future and a hope” (Jeremiah 29: 11).</a:t>
            </a:r>
          </a:p>
          <a:p>
            <a:r>
              <a:rPr lang="en-US" b="1" i="1" dirty="0"/>
              <a:t>“The Lord has made everything for its purpose, even the wicked for the day of trouble” (Proverbs 16: 4).</a:t>
            </a:r>
          </a:p>
          <a:p>
            <a:r>
              <a:rPr lang="en-US" dirty="0"/>
              <a:t>Which scripture above speaks to you the most?  </a:t>
            </a:r>
          </a:p>
          <a:p>
            <a:r>
              <a:rPr lang="en-US" dirty="0"/>
              <a:t>Which one do you think would help someone the most with suicidal or self-harming thoughts?</a:t>
            </a:r>
          </a:p>
        </p:txBody>
      </p:sp>
    </p:spTree>
    <p:extLst>
      <p:ext uri="{BB962C8B-B14F-4D97-AF65-F5344CB8AC3E}">
        <p14:creationId xmlns:p14="http://schemas.microsoft.com/office/powerpoint/2010/main" val="524987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barn(inVertical)">
                                      <p:cBhvr>
                                        <p:cTn id="3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story of Paul and Silas saving the jailer</a:t>
            </a:r>
          </a:p>
        </p:txBody>
      </p:sp>
      <p:sp>
        <p:nvSpPr>
          <p:cNvPr id="3" name="Content Placeholder 2"/>
          <p:cNvSpPr>
            <a:spLocks noGrp="1"/>
          </p:cNvSpPr>
          <p:nvPr>
            <p:ph idx="1"/>
          </p:nvPr>
        </p:nvSpPr>
        <p:spPr/>
        <p:txBody>
          <a:bodyPr>
            <a:normAutofit/>
          </a:bodyPr>
          <a:lstStyle/>
          <a:p>
            <a:r>
              <a:rPr lang="en-US" sz="2400" dirty="0"/>
              <a:t>Paul and Silas were thrown in jail for preaching about Jesus.  Shackled in chains, they actually chose to celebrate and praise God with hymns.</a:t>
            </a:r>
          </a:p>
          <a:p>
            <a:r>
              <a:rPr lang="en-US" sz="2400" dirty="0"/>
              <a:t>God heard their praises and suddenly a violent earthquake shook the grounds.</a:t>
            </a:r>
          </a:p>
          <a:p>
            <a:r>
              <a:rPr lang="en-US" sz="2400" dirty="0"/>
              <a:t>Their jailer awoke finding the doors opened.  He knew his only job was to keep the prisoners from escaping, and he thought he had breeched this responsibility</a:t>
            </a:r>
          </a:p>
          <a:p>
            <a:r>
              <a:rPr lang="en-US" sz="2400" dirty="0"/>
              <a:t>He was ready to take his own life, knowing that he would surely be fired for letting all the prisoners go.</a:t>
            </a:r>
          </a:p>
        </p:txBody>
      </p:sp>
    </p:spTree>
    <p:extLst>
      <p:ext uri="{BB962C8B-B14F-4D97-AF65-F5344CB8AC3E}">
        <p14:creationId xmlns:p14="http://schemas.microsoft.com/office/powerpoint/2010/main" val="195016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 and Silas’ story continued …</a:t>
            </a:r>
          </a:p>
        </p:txBody>
      </p:sp>
      <p:sp>
        <p:nvSpPr>
          <p:cNvPr id="3" name="Content Placeholder 2"/>
          <p:cNvSpPr>
            <a:spLocks noGrp="1"/>
          </p:cNvSpPr>
          <p:nvPr>
            <p:ph idx="1"/>
          </p:nvPr>
        </p:nvSpPr>
        <p:spPr>
          <a:xfrm>
            <a:off x="1104293" y="1152983"/>
            <a:ext cx="8946541" cy="4195481"/>
          </a:xfrm>
        </p:spPr>
        <p:txBody>
          <a:bodyPr>
            <a:normAutofit/>
          </a:bodyPr>
          <a:lstStyle/>
          <a:p>
            <a:r>
              <a:rPr lang="en-US" sz="2400" dirty="0"/>
              <a:t>Paul and Silas immediately stopped the jailer from harming himself.  </a:t>
            </a:r>
          </a:p>
          <a:p>
            <a:r>
              <a:rPr lang="en-US" sz="2400" dirty="0"/>
              <a:t>They assured him that all the prisoners were still there and likewise told him about Jesus.  </a:t>
            </a:r>
          </a:p>
          <a:p>
            <a:r>
              <a:rPr lang="en-US" sz="2400" dirty="0"/>
              <a:t>The jailer asked what he could do to be saved, and Paul and Silas told him to believe in Jesus.  </a:t>
            </a:r>
          </a:p>
          <a:p>
            <a:r>
              <a:rPr lang="en-US" sz="2400" dirty="0"/>
              <a:t>The jailer was soon baptized as a new Christian, and he got his entire family to be baptized as well—all because two men reached out to him.</a:t>
            </a:r>
          </a:p>
        </p:txBody>
      </p:sp>
      <p:pic>
        <p:nvPicPr>
          <p:cNvPr id="3074" name="Picture 2" descr="https://bloorlansdownechristianfellowship.files.wordpress.com/2015/06/paul-and-silas-in-pri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5473" y="4508204"/>
            <a:ext cx="4464366" cy="2270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51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3074"/>
                                        </p:tgtEl>
                                        <p:attrNameLst>
                                          <p:attrName>style.visibility</p:attrName>
                                        </p:attrNameLst>
                                      </p:cBhvr>
                                      <p:to>
                                        <p:strVal val="visible"/>
                                      </p:to>
                                    </p:set>
                                    <p:animEffect transition="in" filter="randombar(horizontal)">
                                      <p:cBhvr>
                                        <p:cTn id="33"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to look for …</a:t>
            </a:r>
          </a:p>
        </p:txBody>
      </p:sp>
      <p:sp>
        <p:nvSpPr>
          <p:cNvPr id="3" name="Content Placeholder 2"/>
          <p:cNvSpPr>
            <a:spLocks noGrp="1"/>
          </p:cNvSpPr>
          <p:nvPr>
            <p:ph idx="1"/>
          </p:nvPr>
        </p:nvSpPr>
        <p:spPr>
          <a:xfrm>
            <a:off x="1104293" y="1298006"/>
            <a:ext cx="8946541" cy="4195481"/>
          </a:xfrm>
        </p:spPr>
        <p:txBody>
          <a:bodyPr>
            <a:normAutofit/>
          </a:bodyPr>
          <a:lstStyle/>
          <a:p>
            <a:r>
              <a:rPr lang="en-US" sz="2400" dirty="0"/>
              <a:t>People who self-harm or who are considering suicide as a way out typically experience any of the following symptoms.  Be on the lookout for people who:</a:t>
            </a:r>
          </a:p>
          <a:p>
            <a:pPr marL="457200" indent="-457200">
              <a:buFont typeface="+mj-lt"/>
              <a:buAutoNum type="arabicPeriod"/>
            </a:pPr>
            <a:r>
              <a:rPr lang="en-US" sz="2400" dirty="0"/>
              <a:t>Isolate themselves from family and friends.</a:t>
            </a:r>
          </a:p>
          <a:p>
            <a:pPr marL="457200" indent="-457200">
              <a:buFont typeface="+mj-lt"/>
              <a:buAutoNum type="arabicPeriod"/>
            </a:pPr>
            <a:r>
              <a:rPr lang="en-US" sz="2400" dirty="0"/>
              <a:t>Cry easily.</a:t>
            </a:r>
          </a:p>
          <a:p>
            <a:pPr marL="457200" indent="-457200">
              <a:buFont typeface="+mj-lt"/>
              <a:buAutoNum type="arabicPeriod"/>
            </a:pPr>
            <a:r>
              <a:rPr lang="en-US" sz="2400" dirty="0"/>
              <a:t>Talk about death a lot.</a:t>
            </a:r>
          </a:p>
          <a:p>
            <a:pPr marL="457200" indent="-457200">
              <a:buFont typeface="+mj-lt"/>
              <a:buAutoNum type="arabicPeriod"/>
            </a:pPr>
            <a:r>
              <a:rPr lang="en-US" sz="2400" dirty="0"/>
              <a:t>Seem to feel hopeless.</a:t>
            </a:r>
          </a:p>
          <a:p>
            <a:pPr marL="457200" indent="-457200">
              <a:buFont typeface="+mj-lt"/>
              <a:buAutoNum type="arabicPeriod"/>
            </a:pPr>
            <a:r>
              <a:rPr lang="en-US" sz="2400" dirty="0"/>
              <a:t>Lose interest in things they typically care about.</a:t>
            </a:r>
          </a:p>
          <a:p>
            <a:pPr marL="457200" indent="-457200">
              <a:buFont typeface="+mj-lt"/>
              <a:buAutoNum type="arabicPeriod"/>
            </a:pPr>
            <a:r>
              <a:rPr lang="en-US" sz="2400" dirty="0"/>
              <a:t>Display mood swings.</a:t>
            </a:r>
          </a:p>
        </p:txBody>
      </p:sp>
      <p:pic>
        <p:nvPicPr>
          <p:cNvPr id="4098" name="Picture 2" descr="http://glutendude.com/wp-content/uploads/2012/11/celiac-suicid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0395" y="2567432"/>
            <a:ext cx="3699847" cy="190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416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barn(inVertical)">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barn(inVertical)">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nodeType="clickEffect">
                                  <p:stCondLst>
                                    <p:cond delay="0"/>
                                  </p:stCondLst>
                                  <p:childTnLst>
                                    <p:set>
                                      <p:cBhvr>
                                        <p:cTn id="48" dur="1" fill="hold">
                                          <p:stCondLst>
                                            <p:cond delay="0"/>
                                          </p:stCondLst>
                                        </p:cTn>
                                        <p:tgtEl>
                                          <p:spTgt spid="4098"/>
                                        </p:tgtEl>
                                        <p:attrNameLst>
                                          <p:attrName>style.visibility</p:attrName>
                                        </p:attrNameLst>
                                      </p:cBhvr>
                                      <p:to>
                                        <p:strVal val="visible"/>
                                      </p:to>
                                    </p:set>
                                    <p:animEffect transition="in" filter="circle(in)">
                                      <p:cBhvr>
                                        <p:cTn id="49"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964642" cy="1400530"/>
          </a:xfrm>
        </p:spPr>
        <p:txBody>
          <a:bodyPr/>
          <a:lstStyle/>
          <a:p>
            <a:r>
              <a:rPr lang="en-US" dirty="0"/>
              <a:t>Final thoughts on self-harm and suicide</a:t>
            </a:r>
          </a:p>
        </p:txBody>
      </p:sp>
      <p:sp>
        <p:nvSpPr>
          <p:cNvPr id="3" name="Content Placeholder 2"/>
          <p:cNvSpPr>
            <a:spLocks noGrp="1"/>
          </p:cNvSpPr>
          <p:nvPr>
            <p:ph idx="1"/>
          </p:nvPr>
        </p:nvSpPr>
        <p:spPr>
          <a:xfrm>
            <a:off x="1103312" y="1222744"/>
            <a:ext cx="8946541" cy="5443870"/>
          </a:xfrm>
        </p:spPr>
        <p:txBody>
          <a:bodyPr>
            <a:normAutofit/>
          </a:bodyPr>
          <a:lstStyle/>
          <a:p>
            <a:r>
              <a:rPr lang="en-US" sz="2400" dirty="0"/>
              <a:t>If you know of anyone who is experiencing these thoughts, immediately refer them to a counselor or trusted adult.  </a:t>
            </a:r>
          </a:p>
          <a:p>
            <a:r>
              <a:rPr lang="en-US" sz="2400" dirty="0"/>
              <a:t>God has blessed us all with life.  We all have a purpose.  We are all </a:t>
            </a:r>
            <a:r>
              <a:rPr lang="en-US" sz="2400" b="1" i="1" dirty="0"/>
              <a:t>“beautifully and wonderfully made” (Psalm 139: 14).</a:t>
            </a:r>
          </a:p>
          <a:p>
            <a:r>
              <a:rPr lang="en-US" sz="2400" dirty="0"/>
              <a:t>If you are feeling any of the above feelings, know that whatever is going on in your life, it is not too big for God to conquer.  These thoughts are NOT normal.  Seek help!  </a:t>
            </a:r>
          </a:p>
          <a:p>
            <a:r>
              <a:rPr lang="en-US" sz="2400" dirty="0"/>
              <a:t>If you doubt that power, remember </a:t>
            </a:r>
            <a:r>
              <a:rPr lang="en-US" sz="2400" b="1" i="1" dirty="0"/>
              <a:t>Philippians 4: 13 </a:t>
            </a:r>
            <a:r>
              <a:rPr lang="en-US" sz="2400" dirty="0"/>
              <a:t>when Paul states, </a:t>
            </a:r>
            <a:r>
              <a:rPr lang="en-US" sz="2400" b="1" i="1" dirty="0"/>
              <a:t>“I can do all things through Christ who gives me strength.”</a:t>
            </a:r>
          </a:p>
          <a:p>
            <a:endParaRPr lang="en-US" sz="2400" dirty="0"/>
          </a:p>
        </p:txBody>
      </p:sp>
      <p:pic>
        <p:nvPicPr>
          <p:cNvPr id="5126" name="Picture 6" descr="https://www.idisciple.org/cloud/idm/Believe-in-Gods-Lov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5510" y="1480417"/>
            <a:ext cx="2129587" cy="1419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18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5126"/>
                                        </p:tgtEl>
                                        <p:attrNameLst>
                                          <p:attrName>style.visibility</p:attrName>
                                        </p:attrNameLst>
                                      </p:cBhvr>
                                      <p:to>
                                        <p:strVal val="visible"/>
                                      </p:to>
                                    </p:set>
                                    <p:animEffect transition="in" filter="wheel(1)">
                                      <p:cBhvr>
                                        <p:cTn id="34" dur="20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73</TotalTime>
  <Words>674</Words>
  <Application>Microsoft Office PowerPoint</Application>
  <PresentationFormat>Widescreen</PresentationFormat>
  <Paragraphs>41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Century Gothic</vt:lpstr>
      <vt:lpstr>Wingdings 3</vt:lpstr>
      <vt:lpstr>Ion</vt:lpstr>
      <vt:lpstr>Embracing Life!</vt:lpstr>
      <vt:lpstr>What is the difference between self-harm and suicide?</vt:lpstr>
      <vt:lpstr>The story of Jovon Belcher</vt:lpstr>
      <vt:lpstr>What does the Bible say about self-harm and suicide?</vt:lpstr>
      <vt:lpstr>The story of Paul and Silas saving the jailer</vt:lpstr>
      <vt:lpstr>Paul and Silas’ story continued …</vt:lpstr>
      <vt:lpstr>What to look for …</vt:lpstr>
      <vt:lpstr>Final thoughts on self-harm and suicide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Embracing Life!</dc:title>
  <dc:creator>kcdaniels</dc:creator>
  <cp:lastModifiedBy>Clint and Kristin Daniels</cp:lastModifiedBy>
  <cp:revision>9</cp:revision>
  <dcterms:created xsi:type="dcterms:W3CDTF">2016-02-28T01:24:16Z</dcterms:created>
  <dcterms:modified xsi:type="dcterms:W3CDTF">2017-02-19T02:03:42Z</dcterms:modified>
</cp:coreProperties>
</file>