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153" autoAdjust="0"/>
    <p:restoredTop sz="94660"/>
  </p:normalViewPr>
  <p:slideViewPr>
    <p:cSldViewPr snapToGrid="0">
      <p:cViewPr varScale="1">
        <p:scale>
          <a:sx n="74" d="100"/>
          <a:sy n="74" d="100"/>
        </p:scale>
        <p:origin x="-210"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3/21/2016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3/21/2016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3/21/2016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youtube.com/watch?v=BgNZ7RmNBX8"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youtube.com/watch?v=YByT6wfdhJ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Embracing Easter</a:t>
            </a:r>
          </a:p>
        </p:txBody>
      </p:sp>
      <p:sp>
        <p:nvSpPr>
          <p:cNvPr id="3" name="Subtitle 2"/>
          <p:cNvSpPr>
            <a:spLocks noGrp="1"/>
          </p:cNvSpPr>
          <p:nvPr>
            <p:ph type="subTitle" idx="1"/>
          </p:nvPr>
        </p:nvSpPr>
        <p:spPr/>
        <p:txBody>
          <a:bodyPr/>
          <a:lstStyle/>
          <a:p>
            <a:r>
              <a:rPr lang="en-US" dirty="0"/>
              <a:t>A word of encouragement brought to you by FCA</a:t>
            </a:r>
          </a:p>
        </p:txBody>
      </p:sp>
      <p:pic>
        <p:nvPicPr>
          <p:cNvPr id="4" name="Picture 2" descr="http://tse1.mm.bing.net/th?id=OIP.M9173e8f430e0177e9d17483db2d1ab5do0&amp;pid=1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6661" y="164094"/>
            <a:ext cx="3914149" cy="2922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9472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ircle(in)">
                                      <p:cBhvr>
                                        <p:cTn id="1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image below comes to mind when you think of Easter?</a:t>
            </a:r>
          </a:p>
        </p:txBody>
      </p:sp>
      <p:pic>
        <p:nvPicPr>
          <p:cNvPr id="2050" name="Picture 2" descr="https://tse1.mm.bing.net/th?id=OIP.M9e3c5342da77cdf1c73f4fe2fd6a8ca2H0&amp;pid=1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3258" y="2036580"/>
            <a:ext cx="3042494" cy="220581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turnbacktogod.com/wp-content/uploads/2010/03/Jesus-Resurrection-Pictures-13.jpg"/>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5940630" y="1887708"/>
            <a:ext cx="3139576" cy="235468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690012" y="4276511"/>
            <a:ext cx="3848986" cy="523220"/>
          </a:xfrm>
          <a:prstGeom prst="rect">
            <a:avLst/>
          </a:prstGeom>
          <a:noFill/>
        </p:spPr>
        <p:txBody>
          <a:bodyPr wrap="square" rtlCol="0">
            <a:spAutoFit/>
          </a:bodyPr>
          <a:lstStyle/>
          <a:p>
            <a:r>
              <a:rPr lang="en-US" sz="2800" dirty="0"/>
              <a:t>A bunny and some eggs?</a:t>
            </a:r>
          </a:p>
        </p:txBody>
      </p:sp>
      <p:sp>
        <p:nvSpPr>
          <p:cNvPr id="5" name="TextBox 4"/>
          <p:cNvSpPr txBox="1"/>
          <p:nvPr/>
        </p:nvSpPr>
        <p:spPr>
          <a:xfrm>
            <a:off x="5538998" y="4310632"/>
            <a:ext cx="5090078" cy="523220"/>
          </a:xfrm>
          <a:prstGeom prst="rect">
            <a:avLst/>
          </a:prstGeom>
          <a:noFill/>
        </p:spPr>
        <p:txBody>
          <a:bodyPr wrap="square" rtlCol="0">
            <a:spAutoFit/>
          </a:bodyPr>
          <a:lstStyle/>
          <a:p>
            <a:r>
              <a:rPr lang="en-US" sz="2800" dirty="0"/>
              <a:t>Or the resurrection of Jesus Christ?</a:t>
            </a:r>
          </a:p>
        </p:txBody>
      </p:sp>
      <p:sp>
        <p:nvSpPr>
          <p:cNvPr id="3" name="TextBox 2"/>
          <p:cNvSpPr txBox="1"/>
          <p:nvPr/>
        </p:nvSpPr>
        <p:spPr>
          <a:xfrm>
            <a:off x="1105786" y="4919212"/>
            <a:ext cx="10281683" cy="1384995"/>
          </a:xfrm>
          <a:prstGeom prst="rect">
            <a:avLst/>
          </a:prstGeom>
          <a:noFill/>
        </p:spPr>
        <p:txBody>
          <a:bodyPr wrap="square" rtlCol="0">
            <a:spAutoFit/>
          </a:bodyPr>
          <a:lstStyle/>
          <a:p>
            <a:r>
              <a:rPr lang="en-US" sz="2800" dirty="0"/>
              <a:t>As the Super Bowl is sometimes known more for its commercials or the halftime show, the celebration of the true meaning of Easter is at times drowned out by egg hunts, chocolate bunnies, and Easter baskets.</a:t>
            </a:r>
          </a:p>
        </p:txBody>
      </p:sp>
    </p:spTree>
    <p:extLst>
      <p:ext uri="{BB962C8B-B14F-4D97-AF65-F5344CB8AC3E}">
        <p14:creationId xmlns:p14="http://schemas.microsoft.com/office/powerpoint/2010/main" val="2970312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circle(in)">
                                      <p:cBhvr>
                                        <p:cTn id="14" dur="20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052"/>
                                        </p:tgtEl>
                                        <p:attrNameLst>
                                          <p:attrName>style.visibility</p:attrName>
                                        </p:attrNameLst>
                                      </p:cBhvr>
                                      <p:to>
                                        <p:strVal val="visible"/>
                                      </p:to>
                                    </p:set>
                                    <p:animEffect transition="in" filter="barn(inVertical)">
                                      <p:cBhvr>
                                        <p:cTn id="26" dur="500"/>
                                        <p:tgtEl>
                                          <p:spTgt spid="2052"/>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barn(inVertical)">
                                      <p:cBhvr>
                                        <p:cTn id="3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message from </a:t>
            </a:r>
            <a:r>
              <a:rPr lang="en-US" dirty="0" err="1"/>
              <a:t>Derwin</a:t>
            </a:r>
            <a:r>
              <a:rPr lang="en-US" dirty="0"/>
              <a:t> Gray, the Easter Linebacker.</a:t>
            </a:r>
          </a:p>
        </p:txBody>
      </p:sp>
      <p:sp>
        <p:nvSpPr>
          <p:cNvPr id="3" name="Content Placeholder 2"/>
          <p:cNvSpPr>
            <a:spLocks noGrp="1"/>
          </p:cNvSpPr>
          <p:nvPr>
            <p:ph sz="quarter" idx="13"/>
          </p:nvPr>
        </p:nvSpPr>
        <p:spPr>
          <a:xfrm>
            <a:off x="913774" y="2214694"/>
            <a:ext cx="10363826" cy="3424107"/>
          </a:xfrm>
        </p:spPr>
        <p:txBody>
          <a:bodyPr/>
          <a:lstStyle/>
          <a:p>
            <a:r>
              <a:rPr lang="en-US" dirty="0"/>
              <a:t>You may remember </a:t>
            </a:r>
            <a:r>
              <a:rPr lang="en-US" dirty="0" err="1"/>
              <a:t>derwin</a:t>
            </a:r>
            <a:r>
              <a:rPr lang="en-US" dirty="0"/>
              <a:t> from such videos as the Christmas linebacker and the evangelist linebacker.</a:t>
            </a:r>
          </a:p>
          <a:p>
            <a:r>
              <a:rPr lang="en-US" dirty="0"/>
              <a:t>Well the former Indianapolis colts safety is at It again.  This time he is making his debut as the </a:t>
            </a:r>
            <a:r>
              <a:rPr lang="en-US" dirty="0" err="1"/>
              <a:t>easter</a:t>
            </a:r>
            <a:r>
              <a:rPr lang="en-US" dirty="0"/>
              <a:t> linebacker.</a:t>
            </a:r>
          </a:p>
          <a:p>
            <a:r>
              <a:rPr lang="en-US" dirty="0">
                <a:hlinkClick r:id="rId2"/>
              </a:rPr>
              <a:t>https://www.youtube.com/watch?v=BgNZ7RmNBX8</a:t>
            </a:r>
            <a:r>
              <a:rPr lang="en-US" dirty="0"/>
              <a:t> </a:t>
            </a:r>
          </a:p>
        </p:txBody>
      </p:sp>
      <p:pic>
        <p:nvPicPr>
          <p:cNvPr id="3074" name="Picture 2" descr="http://worshiphousemedia.s3.amazonaws.com/images/main/s/mm/ttp/mm/easterlineback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1067" y="4401522"/>
            <a:ext cx="3089239" cy="2315069"/>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913775" y="2214693"/>
            <a:ext cx="10363826" cy="326461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r>
              <a:rPr lang="en-US" dirty="0"/>
              <a:t>You may remember </a:t>
            </a:r>
            <a:r>
              <a:rPr lang="en-US" dirty="0" err="1"/>
              <a:t>derwin</a:t>
            </a:r>
            <a:r>
              <a:rPr lang="en-US" dirty="0"/>
              <a:t> from such videos as the Christmas linebacker and the evangelist linebacker.</a:t>
            </a:r>
          </a:p>
          <a:p>
            <a:r>
              <a:rPr lang="en-US" dirty="0"/>
              <a:t>Well the former Indianapolis colts safety is at It again.  This time he is making his debut as the </a:t>
            </a:r>
            <a:r>
              <a:rPr lang="en-US" dirty="0" err="1"/>
              <a:t>easter</a:t>
            </a:r>
            <a:r>
              <a:rPr lang="en-US" dirty="0"/>
              <a:t> linebacker.  Look Out!</a:t>
            </a:r>
          </a:p>
          <a:p>
            <a:r>
              <a:rPr lang="en-US" dirty="0">
                <a:hlinkClick r:id="rId2"/>
              </a:rPr>
              <a:t>https://www.youtube.com/watch?v=BgNZ7RmNBX8</a:t>
            </a:r>
            <a:r>
              <a:rPr lang="en-US" dirty="0"/>
              <a:t> </a:t>
            </a:r>
          </a:p>
        </p:txBody>
      </p:sp>
    </p:spTree>
    <p:extLst>
      <p:ext uri="{BB962C8B-B14F-4D97-AF65-F5344CB8AC3E}">
        <p14:creationId xmlns:p14="http://schemas.microsoft.com/office/powerpoint/2010/main" val="363600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Effect transition="in" filter="wipe(down)">
                                      <p:cBhvr>
                                        <p:cTn id="29" dur="500"/>
                                        <p:tgtEl>
                                          <p:spTgt spid="5">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5">
                                            <p:txEl>
                                              <p:pRg st="1" end="1"/>
                                            </p:txEl>
                                          </p:spTgt>
                                        </p:tgtEl>
                                        <p:attrNameLst>
                                          <p:attrName>style.visibility</p:attrName>
                                        </p:attrNameLst>
                                      </p:cBhvr>
                                      <p:to>
                                        <p:strVal val="visible"/>
                                      </p:to>
                                    </p:set>
                                    <p:animEffect transition="in" filter="wipe(down)">
                                      <p:cBhvr>
                                        <p:cTn id="34" dur="500"/>
                                        <p:tgtEl>
                                          <p:spTgt spid="5">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animEffect transition="in" filter="wipe(down)">
                                      <p:cBhvr>
                                        <p:cTn id="39" dur="500"/>
                                        <p:tgtEl>
                                          <p:spTgt spid="5">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nodeType="clickEffect">
                                  <p:stCondLst>
                                    <p:cond delay="0"/>
                                  </p:stCondLst>
                                  <p:childTnLst>
                                    <p:set>
                                      <p:cBhvr>
                                        <p:cTn id="43" dur="1" fill="hold">
                                          <p:stCondLst>
                                            <p:cond delay="0"/>
                                          </p:stCondLst>
                                        </p:cTn>
                                        <p:tgtEl>
                                          <p:spTgt spid="3074"/>
                                        </p:tgtEl>
                                        <p:attrNameLst>
                                          <p:attrName>style.visibility</p:attrName>
                                        </p:attrNameLst>
                                      </p:cBhvr>
                                      <p:to>
                                        <p:strVal val="visible"/>
                                      </p:to>
                                    </p:set>
                                    <p:animEffect transition="in" filter="wheel(1)">
                                      <p:cBhvr>
                                        <p:cTn id="44"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9" y="193214"/>
            <a:ext cx="10364451" cy="1596177"/>
          </a:xfrm>
        </p:spPr>
        <p:txBody>
          <a:bodyPr/>
          <a:lstStyle/>
          <a:p>
            <a:r>
              <a:rPr lang="en-US" dirty="0"/>
              <a:t>What is Easter all about?</a:t>
            </a:r>
          </a:p>
        </p:txBody>
      </p:sp>
      <p:sp>
        <p:nvSpPr>
          <p:cNvPr id="3" name="Content Placeholder 2"/>
          <p:cNvSpPr>
            <a:spLocks noGrp="1"/>
          </p:cNvSpPr>
          <p:nvPr>
            <p:ph sz="quarter" idx="13"/>
          </p:nvPr>
        </p:nvSpPr>
        <p:spPr>
          <a:xfrm>
            <a:off x="913149" y="1410162"/>
            <a:ext cx="10363826" cy="3424107"/>
          </a:xfrm>
        </p:spPr>
        <p:txBody>
          <a:bodyPr/>
          <a:lstStyle/>
          <a:p>
            <a:r>
              <a:rPr lang="en-US" dirty="0"/>
              <a:t>Is it about an egg hunt, or is it about Jesus dying for our sins?</a:t>
            </a:r>
          </a:p>
          <a:p>
            <a:r>
              <a:rPr lang="en-US" dirty="0"/>
              <a:t>Is it about a silly bunny, or is it about Jesus conquering the grave?</a:t>
            </a:r>
          </a:p>
          <a:p>
            <a:r>
              <a:rPr lang="en-US" dirty="0"/>
              <a:t>Is it about an all-you-can eat buffet with your family, or is it about the core of our religion, knowing that what </a:t>
            </a:r>
            <a:r>
              <a:rPr lang="en-US" dirty="0" err="1"/>
              <a:t>jesus</a:t>
            </a:r>
            <a:r>
              <a:rPr lang="en-US" dirty="0"/>
              <a:t> did on that Friday afternoon changed our lives—forever?</a:t>
            </a:r>
          </a:p>
          <a:p>
            <a:r>
              <a:rPr lang="en-US" dirty="0"/>
              <a:t>It isn’t that celebrating with an egg hunt is wrong.  It is wrong, however, if you chose not to reflect on the true meaning of Easter.</a:t>
            </a:r>
          </a:p>
        </p:txBody>
      </p:sp>
      <p:pic>
        <p:nvPicPr>
          <p:cNvPr id="4098" name="Picture 2" descr="http://tse1.mm.bing.net/th?&amp;id=OIP.Mc2d33b50089a947f9ffc2c3f42aba338o0&amp;w=300&amp;h=168&amp;c=0&amp;pid=1.9&amp;rs=0&amp;p=0&amp;r=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6217" y="4365955"/>
            <a:ext cx="4298184" cy="2406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050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3" presetClass="entr" presetSubtype="16" fill="hold" nodeType="clickEffect">
                                  <p:stCondLst>
                                    <p:cond delay="0"/>
                                  </p:stCondLst>
                                  <p:childTnLst>
                                    <p:set>
                                      <p:cBhvr>
                                        <p:cTn id="33" dur="1" fill="hold">
                                          <p:stCondLst>
                                            <p:cond delay="0"/>
                                          </p:stCondLst>
                                        </p:cTn>
                                        <p:tgtEl>
                                          <p:spTgt spid="4098"/>
                                        </p:tgtEl>
                                        <p:attrNameLst>
                                          <p:attrName>style.visibility</p:attrName>
                                        </p:attrNameLst>
                                      </p:cBhvr>
                                      <p:to>
                                        <p:strVal val="visible"/>
                                      </p:to>
                                    </p:set>
                                    <p:animEffect transition="in" filter="plus(in)">
                                      <p:cBhvr>
                                        <p:cTn id="34"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 they call it good Friday?</a:t>
            </a:r>
          </a:p>
        </p:txBody>
      </p:sp>
      <p:sp>
        <p:nvSpPr>
          <p:cNvPr id="3" name="Content Placeholder 2"/>
          <p:cNvSpPr>
            <a:spLocks noGrp="1"/>
          </p:cNvSpPr>
          <p:nvPr>
            <p:ph sz="quarter" idx="13"/>
          </p:nvPr>
        </p:nvSpPr>
        <p:spPr/>
        <p:txBody>
          <a:bodyPr>
            <a:normAutofit lnSpcReduction="10000"/>
          </a:bodyPr>
          <a:lstStyle/>
          <a:p>
            <a:r>
              <a:rPr lang="en-US" dirty="0"/>
              <a:t>The Friday Jesus died is called good Friday.  What is so good about </a:t>
            </a:r>
            <a:r>
              <a:rPr lang="en-US" dirty="0" err="1"/>
              <a:t>jesus</a:t>
            </a:r>
            <a:r>
              <a:rPr lang="en-US" dirty="0"/>
              <a:t> dying?</a:t>
            </a:r>
          </a:p>
          <a:p>
            <a:r>
              <a:rPr lang="en-US" dirty="0"/>
              <a:t>The truth is simple: Jesus died on that day to take the punishment of our sin.</a:t>
            </a:r>
          </a:p>
          <a:p>
            <a:r>
              <a:rPr lang="en-US" dirty="0"/>
              <a:t>Every time we mess up in life, so long as we confess our sin to god and repent, </a:t>
            </a:r>
            <a:r>
              <a:rPr lang="en-US" dirty="0" err="1"/>
              <a:t>jesus</a:t>
            </a:r>
            <a:r>
              <a:rPr lang="en-US" dirty="0"/>
              <a:t> takes the blow for us.  </a:t>
            </a:r>
          </a:p>
          <a:p>
            <a:r>
              <a:rPr lang="en-US" dirty="0"/>
              <a:t>Look at it like this … you are on earth, and you mess up.  God sends down his punishment upon you, but right in the middle there is Jesus, taking that punishment for you.  </a:t>
            </a:r>
          </a:p>
          <a:p>
            <a:r>
              <a:rPr lang="en-US" dirty="0"/>
              <a:t>This is not just a good thing.  It is a great thing!  Hence the name good Friday.</a:t>
            </a:r>
          </a:p>
        </p:txBody>
      </p:sp>
      <p:pic>
        <p:nvPicPr>
          <p:cNvPr id="5122" name="Picture 2" descr="http://www.wallpaperswala.com/wp-content/gallery/good-friday/good_friday_pos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3535" y="2214694"/>
            <a:ext cx="3909481" cy="2932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7351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5122"/>
                                        </p:tgtEl>
                                        <p:attrNameLst>
                                          <p:attrName>style.visibility</p:attrName>
                                        </p:attrNameLst>
                                      </p:cBhvr>
                                      <p:to>
                                        <p:strVal val="visible"/>
                                      </p:to>
                                    </p:set>
                                    <p:animEffect transition="in" filter="wheel(8)">
                                      <p:cBhvr>
                                        <p:cTn id="37"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9" y="0"/>
            <a:ext cx="10364451" cy="1596177"/>
          </a:xfrm>
        </p:spPr>
        <p:txBody>
          <a:bodyPr/>
          <a:lstStyle/>
          <a:p>
            <a:r>
              <a:rPr lang="en-US" dirty="0"/>
              <a:t>Easter </a:t>
            </a:r>
            <a:r>
              <a:rPr lang="en-US" dirty="0" err="1"/>
              <a:t>sunday</a:t>
            </a:r>
            <a:endParaRPr lang="en-US" dirty="0"/>
          </a:p>
        </p:txBody>
      </p:sp>
      <p:sp>
        <p:nvSpPr>
          <p:cNvPr id="3" name="Content Placeholder 2"/>
          <p:cNvSpPr>
            <a:spLocks noGrp="1"/>
          </p:cNvSpPr>
          <p:nvPr>
            <p:ph sz="quarter" idx="13"/>
          </p:nvPr>
        </p:nvSpPr>
        <p:spPr>
          <a:xfrm>
            <a:off x="913149" y="1048655"/>
            <a:ext cx="10363826" cy="3424107"/>
          </a:xfrm>
        </p:spPr>
        <p:txBody>
          <a:bodyPr>
            <a:normAutofit lnSpcReduction="10000"/>
          </a:bodyPr>
          <a:lstStyle/>
          <a:p>
            <a:r>
              <a:rPr lang="en-US" dirty="0"/>
              <a:t>The Sunday following </a:t>
            </a:r>
            <a:r>
              <a:rPr lang="en-US" dirty="0" err="1"/>
              <a:t>chirst’s</a:t>
            </a:r>
            <a:r>
              <a:rPr lang="en-US" dirty="0"/>
              <a:t> death on the cross, a miracle happened.  </a:t>
            </a:r>
          </a:p>
          <a:p>
            <a:r>
              <a:rPr lang="en-US" dirty="0"/>
              <a:t>Roman soldiers guarded the grave where Jesus was buried.  A stone was rolled in front to secure it.  </a:t>
            </a:r>
          </a:p>
          <a:p>
            <a:r>
              <a:rPr lang="en-US" dirty="0"/>
              <a:t>When </a:t>
            </a:r>
            <a:r>
              <a:rPr lang="en-US" dirty="0" err="1"/>
              <a:t>mary</a:t>
            </a:r>
            <a:r>
              <a:rPr lang="en-US" dirty="0"/>
              <a:t> Magdalene and the other </a:t>
            </a:r>
            <a:r>
              <a:rPr lang="en-US" dirty="0" err="1"/>
              <a:t>mary</a:t>
            </a:r>
            <a:r>
              <a:rPr lang="en-US" dirty="0"/>
              <a:t> came to look at the grave, a violent earthquake shook the ground and an angel stood before them.</a:t>
            </a:r>
          </a:p>
          <a:p>
            <a:r>
              <a:rPr lang="en-US" dirty="0"/>
              <a:t>The angel told them that Jesus had risen from the grave.  Death was conquered!</a:t>
            </a:r>
          </a:p>
          <a:p>
            <a:r>
              <a:rPr lang="en-US" dirty="0"/>
              <a:t>Jesus appeared to his disciples and encouraged them to make disciples of all nations, baptizing them in the name of the father, son, and holy spirit.  </a:t>
            </a:r>
          </a:p>
        </p:txBody>
      </p:sp>
      <p:pic>
        <p:nvPicPr>
          <p:cNvPr id="6146" name="Picture 2" descr="http://tse4.mm.bing.net/th?id=OIP.M74a0c80138d4d8c7e86e488ec12a5c03o0&amp;pid=1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4333" y="4344792"/>
            <a:ext cx="4202230" cy="2353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75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down)">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wipe(down)">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4" fill="hold" nodeType="clickEffect">
                                  <p:stCondLst>
                                    <p:cond delay="0"/>
                                  </p:stCondLst>
                                  <p:childTnLst>
                                    <p:set>
                                      <p:cBhvr>
                                        <p:cTn id="38" dur="1" fill="hold">
                                          <p:stCondLst>
                                            <p:cond delay="0"/>
                                          </p:stCondLst>
                                        </p:cTn>
                                        <p:tgtEl>
                                          <p:spTgt spid="6146"/>
                                        </p:tgtEl>
                                        <p:attrNameLst>
                                          <p:attrName>style.visibility</p:attrName>
                                        </p:attrNameLst>
                                      </p:cBhvr>
                                      <p:to>
                                        <p:strVal val="visible"/>
                                      </p:to>
                                    </p:set>
                                    <p:animEffect transition="in" filter="wheel(4)">
                                      <p:cBhvr>
                                        <p:cTn id="39"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9" y="171949"/>
            <a:ext cx="10364451" cy="1596177"/>
          </a:xfrm>
        </p:spPr>
        <p:txBody>
          <a:bodyPr/>
          <a:lstStyle/>
          <a:p>
            <a:r>
              <a:rPr lang="en-US" dirty="0"/>
              <a:t>Final thoughts on </a:t>
            </a:r>
            <a:r>
              <a:rPr lang="en-US" dirty="0" err="1"/>
              <a:t>easter</a:t>
            </a:r>
            <a:endParaRPr lang="en-US" dirty="0"/>
          </a:p>
        </p:txBody>
      </p:sp>
      <p:sp>
        <p:nvSpPr>
          <p:cNvPr id="3" name="Content Placeholder 2"/>
          <p:cNvSpPr>
            <a:spLocks noGrp="1"/>
          </p:cNvSpPr>
          <p:nvPr>
            <p:ph sz="quarter" idx="13"/>
          </p:nvPr>
        </p:nvSpPr>
        <p:spPr>
          <a:xfrm>
            <a:off x="913149" y="1505855"/>
            <a:ext cx="10363826" cy="3424107"/>
          </a:xfrm>
        </p:spPr>
        <p:txBody>
          <a:bodyPr/>
          <a:lstStyle/>
          <a:p>
            <a:r>
              <a:rPr lang="en-US" dirty="0"/>
              <a:t>You can celebrate </a:t>
            </a:r>
            <a:r>
              <a:rPr lang="en-US" dirty="0" err="1"/>
              <a:t>easter</a:t>
            </a:r>
            <a:r>
              <a:rPr lang="en-US" dirty="0"/>
              <a:t> with an egg hunt, family, and even a goofy bunny.  Just be sure to thank god for </a:t>
            </a:r>
            <a:r>
              <a:rPr lang="en-US" dirty="0" err="1"/>
              <a:t>jesus</a:t>
            </a:r>
            <a:r>
              <a:rPr lang="en-US" dirty="0"/>
              <a:t>, go to church, and celebrate the true meaning of </a:t>
            </a:r>
            <a:r>
              <a:rPr lang="en-US" dirty="0" err="1"/>
              <a:t>easter</a:t>
            </a:r>
            <a:r>
              <a:rPr lang="en-US" dirty="0"/>
              <a:t>: the death and resurrection of Jesus.  </a:t>
            </a:r>
          </a:p>
          <a:p>
            <a:r>
              <a:rPr lang="en-US" dirty="0"/>
              <a:t>Here is a powerful video that celebrates the sadness of Jesus’ death but promises the defeat of death in Christ’s resurrection on Sunday.  Sunday is a coming!</a:t>
            </a:r>
          </a:p>
          <a:p>
            <a:r>
              <a:rPr lang="en-US" dirty="0">
                <a:hlinkClick r:id="rId2"/>
              </a:rPr>
              <a:t>https://www.youtube.com/watch?v=YByT6wfdhJs</a:t>
            </a:r>
            <a:r>
              <a:rPr lang="en-US" dirty="0"/>
              <a:t> </a:t>
            </a:r>
          </a:p>
        </p:txBody>
      </p:sp>
      <p:pic>
        <p:nvPicPr>
          <p:cNvPr id="7170" name="Picture 2" descr="http://www.channelingerik.com/wp-content/uploads/2012/04/jesus-wearing-the-thorn-of-crow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881" y="4013064"/>
            <a:ext cx="2118850" cy="2844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702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7170"/>
                                        </p:tgtEl>
                                        <p:attrNameLst>
                                          <p:attrName>style.visibility</p:attrName>
                                        </p:attrNameLst>
                                      </p:cBhvr>
                                      <p:to>
                                        <p:strVal val="visible"/>
                                      </p:to>
                                    </p:set>
                                    <p:animEffect transition="in" filter="circle(in)">
                                      <p:cBhvr>
                                        <p:cTn id="29"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53</TotalTime>
  <Words>595</Words>
  <Application>Microsoft Office PowerPoint</Application>
  <PresentationFormat>Custom</PresentationFormat>
  <Paragraphs>34</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Droplet</vt:lpstr>
      <vt:lpstr>Embracing Easter</vt:lpstr>
      <vt:lpstr>What image below comes to mind when you think of Easter?</vt:lpstr>
      <vt:lpstr>A message from Derwin Gray, the Easter Linebacker.</vt:lpstr>
      <vt:lpstr>What is Easter all about?</vt:lpstr>
      <vt:lpstr>Why do they call it good Friday?</vt:lpstr>
      <vt:lpstr>Easter sunday</vt:lpstr>
      <vt:lpstr>Final thoughts on easter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Embracing Easter</dc:title>
  <dc:creator>kcdaniels</dc:creator>
  <cp:lastModifiedBy>Clint Daniels</cp:lastModifiedBy>
  <cp:revision>8</cp:revision>
  <dcterms:created xsi:type="dcterms:W3CDTF">2016-03-07T22:29:32Z</dcterms:created>
  <dcterms:modified xsi:type="dcterms:W3CDTF">2016-03-21T19:14:30Z</dcterms:modified>
</cp:coreProperties>
</file>