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7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85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82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6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28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1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2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7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3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0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8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63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3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24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1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94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90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CBFDFCF-90B1-4436-976C-0A7C754DEDA2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B455EE5-EFF4-455B-B286-249F1635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8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y29VCO_CdH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Kpc_lb2HH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Bullying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encouraging word brought to you by FCA</a:t>
            </a:r>
            <a:endParaRPr lang="en-US" dirty="0"/>
          </a:p>
        </p:txBody>
      </p:sp>
      <p:pic>
        <p:nvPicPr>
          <p:cNvPr id="1028" name="Picture 4" descr="https://tse3.mm.bing.net/th?id=OIP.M39589bfcad97444528b79b11b73ad92fo0&amp;pid=15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75" y="777906"/>
            <a:ext cx="3720233" cy="372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60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Bullying and Athletics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135910"/>
            <a:ext cx="8825659" cy="3416300"/>
          </a:xfrm>
        </p:spPr>
        <p:txBody>
          <a:bodyPr/>
          <a:lstStyle/>
          <a:p>
            <a:r>
              <a:rPr lang="en-US" dirty="0" smtClean="0"/>
              <a:t>Have you ever seen bullying in sports?  What happened?  How did you respond?</a:t>
            </a:r>
          </a:p>
          <a:p>
            <a:r>
              <a:rPr lang="en-US" dirty="0" smtClean="0"/>
              <a:t>Has anyone on an opposing team ever taunted you or one of your teammates?  </a:t>
            </a:r>
          </a:p>
          <a:p>
            <a:r>
              <a:rPr lang="en-US" dirty="0" smtClean="0"/>
              <a:t>Have you ever had to do something for your team just since you were the new kid?</a:t>
            </a:r>
          </a:p>
          <a:p>
            <a:r>
              <a:rPr lang="en-US" dirty="0" smtClean="0"/>
              <a:t>Have you ever had to stand up for a teammate who was being bullied?</a:t>
            </a:r>
          </a:p>
          <a:p>
            <a:r>
              <a:rPr lang="en-US" dirty="0" smtClean="0"/>
              <a:t>How would God want you to respond if you were being bullied?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http://blog.sportssignup.com/Portals/138780/images/bullying%20in%20youth%20sports-resized-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443" y="4907145"/>
            <a:ext cx="2777212" cy="184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81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have athletes done the right thing through the years?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out the videos from the following stories: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www.youtube.com/watch?v=y29VCO_CdH8</a:t>
            </a:r>
            <a:r>
              <a:rPr lang="en-US" dirty="0" smtClean="0"/>
              <a:t> </a:t>
            </a:r>
          </a:p>
          <a:p>
            <a:r>
              <a:rPr lang="en-US" dirty="0" smtClean="0"/>
              <a:t>What was the most inspiring story?  Why? </a:t>
            </a:r>
          </a:p>
          <a:p>
            <a:r>
              <a:rPr lang="en-US" dirty="0" smtClean="0"/>
              <a:t>What did all these athletes have in common?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://forwardwalkingdotcom2.files.wordpress.com/2012/11/jason-mcelwai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48" y="4303558"/>
            <a:ext cx="3980007" cy="255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33109" y="4592782"/>
            <a:ext cx="1974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Jason </a:t>
            </a:r>
            <a:r>
              <a:rPr lang="en-US" b="1" dirty="0" err="1" smtClean="0"/>
              <a:t>McElwain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3974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Bible say about bullying?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830" y="2167082"/>
            <a:ext cx="8825659" cy="3416300"/>
          </a:xfrm>
        </p:spPr>
        <p:txBody>
          <a:bodyPr/>
          <a:lstStyle/>
          <a:p>
            <a:r>
              <a:rPr lang="en-US" b="1" i="1" dirty="0" smtClean="0"/>
              <a:t>“You </a:t>
            </a:r>
            <a:r>
              <a:rPr lang="en-US" b="1" i="1" dirty="0"/>
              <a:t>shall not take vengeance or bear a grudge against the sons of your own people, but you shall love your neighbor as yourself: I am the </a:t>
            </a:r>
            <a:r>
              <a:rPr lang="en-US" b="1" i="1" dirty="0" smtClean="0"/>
              <a:t>Lord” (Leviticus 19:18).</a:t>
            </a:r>
          </a:p>
          <a:p>
            <a:r>
              <a:rPr lang="en-US" b="1" i="1" dirty="0" smtClean="0"/>
              <a:t>“For </a:t>
            </a:r>
            <a:r>
              <a:rPr lang="en-US" b="1" i="1" dirty="0"/>
              <a:t>God gave us a spirit not of fear but of power and love and </a:t>
            </a:r>
            <a:r>
              <a:rPr lang="en-US" b="1" i="1" dirty="0" smtClean="0"/>
              <a:t>self-control” (2 Timothy 1: 7).</a:t>
            </a:r>
          </a:p>
          <a:p>
            <a:r>
              <a:rPr lang="en-US" b="1" i="1" dirty="0"/>
              <a:t>“You have heard that it was said, ‘You shall love your neighbor and hate your enemy.’ 44 But I say to you, Love your enemies and pray for those who persecute you</a:t>
            </a:r>
            <a:r>
              <a:rPr lang="en-US" b="1" i="1" dirty="0" smtClean="0"/>
              <a:t>,’” (Matthew 5: 43-44).</a:t>
            </a:r>
          </a:p>
          <a:p>
            <a:r>
              <a:rPr lang="en-US" dirty="0" smtClean="0"/>
              <a:t>Which of the above scriptures in the most impactful for you?  Why is that so?</a:t>
            </a:r>
            <a:endParaRPr lang="en-US" dirty="0"/>
          </a:p>
        </p:txBody>
      </p:sp>
      <p:pic>
        <p:nvPicPr>
          <p:cNvPr id="4098" name="Picture 2" descr="http://www.derekleman.com/wp-content/uploads/2015/05/love-your-neighb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766" y="5062979"/>
            <a:ext cx="3013652" cy="187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84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final word about bullying from </a:t>
            </a:r>
            <a:r>
              <a:rPr lang="en-US" dirty="0" err="1" smtClean="0"/>
              <a:t>MercyMe</a:t>
            </a:r>
            <a:r>
              <a:rPr lang="en-US" dirty="0"/>
              <a:t> </a:t>
            </a:r>
            <a:r>
              <a:rPr lang="en-US" dirty="0" smtClean="0"/>
              <a:t>and their song “Greater”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www.youtube.com/watch?v=3Kpc_lb2HH8</a:t>
            </a:r>
            <a:r>
              <a:rPr lang="en-US" dirty="0" smtClean="0"/>
              <a:t> </a:t>
            </a:r>
          </a:p>
          <a:p>
            <a:r>
              <a:rPr lang="en-US" dirty="0" smtClean="0"/>
              <a:t>When others get the best of you through words of hate, know that they are not the enemy.  Satan is the enemy.</a:t>
            </a:r>
          </a:p>
          <a:p>
            <a:r>
              <a:rPr lang="en-US" dirty="0" smtClean="0"/>
              <a:t>Satan is taking shots at you because he knows you’re something special.</a:t>
            </a:r>
          </a:p>
          <a:p>
            <a:r>
              <a:rPr lang="en-US" dirty="0" smtClean="0"/>
              <a:t>The end all truth, however, is that the power of Christ is greater than Satan.</a:t>
            </a:r>
          </a:p>
          <a:p>
            <a:r>
              <a:rPr lang="en-US" dirty="0" smtClean="0"/>
              <a:t>Know that God will pull you through!  He is greater!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2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</a:t>
            </a:r>
            <a:r>
              <a:rPr lang="en-US" dirty="0"/>
              <a:t>P</a:t>
            </a:r>
            <a:r>
              <a:rPr lang="en-US" dirty="0" smtClean="0"/>
              <a:t>oints About </a:t>
            </a:r>
            <a:r>
              <a:rPr lang="en-US" dirty="0"/>
              <a:t>B</a:t>
            </a:r>
            <a:r>
              <a:rPr lang="en-US" dirty="0" smtClean="0"/>
              <a:t>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229428"/>
            <a:ext cx="8825659" cy="3416300"/>
          </a:xfrm>
        </p:spPr>
        <p:txBody>
          <a:bodyPr/>
          <a:lstStyle/>
          <a:p>
            <a:r>
              <a:rPr lang="en-US" dirty="0" smtClean="0"/>
              <a:t>God never tells us to take revenge.</a:t>
            </a:r>
          </a:p>
          <a:p>
            <a:r>
              <a:rPr lang="en-US" dirty="0" smtClean="0"/>
              <a:t>Conduct yourself with self-control on the field of play.</a:t>
            </a:r>
          </a:p>
          <a:p>
            <a:r>
              <a:rPr lang="en-US" dirty="0" smtClean="0"/>
              <a:t>Build up and encourage your teammates.  Never tear them down.</a:t>
            </a:r>
          </a:p>
          <a:p>
            <a:r>
              <a:rPr lang="en-US" dirty="0" smtClean="0"/>
              <a:t>Stick up for what you know is right—even if your friends are making poor choices.</a:t>
            </a:r>
            <a:endParaRPr lang="en-US" dirty="0"/>
          </a:p>
          <a:p>
            <a:r>
              <a:rPr lang="en-US" dirty="0" smtClean="0"/>
              <a:t>Love one another.  You can never go wrong with kindness and love.</a:t>
            </a:r>
          </a:p>
        </p:txBody>
      </p:sp>
      <p:pic>
        <p:nvPicPr>
          <p:cNvPr id="3074" name="Picture 2" descr="http://thecolourworks.files.wordpress.com/2011/12/lov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738" y="4535415"/>
            <a:ext cx="3096780" cy="232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21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77</TotalTime>
  <Words>410</Words>
  <Application>Microsoft Office PowerPoint</Application>
  <PresentationFormat>Custom</PresentationFormat>
  <Paragraphs>31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 Boardroom</vt:lpstr>
      <vt:lpstr>Bullying</vt:lpstr>
      <vt:lpstr>Bullying and Athletics</vt:lpstr>
      <vt:lpstr>How have athletes done the right thing through the years?</vt:lpstr>
      <vt:lpstr>What does the Bible say about bullying?</vt:lpstr>
      <vt:lpstr>A final word about bullying from MercyMe and their song “Greater”</vt:lpstr>
      <vt:lpstr>Main Points About Bullying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</dc:title>
  <dc:creator>Clint and Kristin Daniels</dc:creator>
  <cp:lastModifiedBy>Clint Daniels</cp:lastModifiedBy>
  <cp:revision>10</cp:revision>
  <dcterms:created xsi:type="dcterms:W3CDTF">2015-10-05T23:01:08Z</dcterms:created>
  <dcterms:modified xsi:type="dcterms:W3CDTF">2015-10-26T12:30:56Z</dcterms:modified>
</cp:coreProperties>
</file>