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E8D6-46D4-476E-8555-B42F25FA890E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6EE6D-E6C4-4ACD-8E6C-1B45454F64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E8D6-46D4-476E-8555-B42F25FA890E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6EE6D-E6C4-4ACD-8E6C-1B45454F64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E8D6-46D4-476E-8555-B42F25FA890E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6EE6D-E6C4-4ACD-8E6C-1B45454F64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E8D6-46D4-476E-8555-B42F25FA890E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6EE6D-E6C4-4ACD-8E6C-1B45454F64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E8D6-46D4-476E-8555-B42F25FA890E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6EE6D-E6C4-4ACD-8E6C-1B45454F64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E8D6-46D4-476E-8555-B42F25FA890E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6EE6D-E6C4-4ACD-8E6C-1B45454F64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E8D6-46D4-476E-8555-B42F25FA890E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6EE6D-E6C4-4ACD-8E6C-1B45454F64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E8D6-46D4-476E-8555-B42F25FA890E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56EE6D-E6C4-4ACD-8E6C-1B45454F64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E8D6-46D4-476E-8555-B42F25FA890E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6EE6D-E6C4-4ACD-8E6C-1B45454F64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E8D6-46D4-476E-8555-B42F25FA890E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6EE6D-E6C4-4ACD-8E6C-1B45454F64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E8D6-46D4-476E-8555-B42F25FA890E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6EE6D-E6C4-4ACD-8E6C-1B45454F64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64AE8D6-46D4-476E-8555-B42F25FA890E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556EE6D-E6C4-4ACD-8E6C-1B45454F64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youtube.com/watch?v=wRJZQFRyZ6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Anxiety/Worry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 useful tidbit of information brought to you by FCA</a:t>
            </a:r>
            <a:endParaRPr lang="en-US" dirty="0"/>
          </a:p>
        </p:txBody>
      </p:sp>
      <p:pic>
        <p:nvPicPr>
          <p:cNvPr id="1026" name="Picture 2" descr="Image result for wor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00400"/>
            <a:ext cx="3962400" cy="295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8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 to Jason Gray’s song “Sparrows”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www.youtube.com/watch?v=wRJZQFRyZ6s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050" name="Picture 2" descr="Image result for jason gray sparrow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676400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56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Reflection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What lyrics of the song stuck out to you about how God will always take care of us?</a:t>
            </a:r>
          </a:p>
          <a:p>
            <a:r>
              <a:rPr lang="en-US" sz="2800" dirty="0" smtClean="0"/>
              <a:t>Do you know any   Bible verses about anxiety or worry that speak truth to you?</a:t>
            </a:r>
          </a:p>
          <a:p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68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Scripture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“Give </a:t>
            </a:r>
            <a:r>
              <a:rPr lang="en-US" sz="2800" dirty="0"/>
              <a:t>all your worries and cares to God, for he cares about </a:t>
            </a:r>
            <a:r>
              <a:rPr lang="en-US" sz="2800" dirty="0" smtClean="0"/>
              <a:t>you” (1 Peter 5: 7).</a:t>
            </a:r>
          </a:p>
          <a:p>
            <a:r>
              <a:rPr lang="en-US" sz="2800" dirty="0" smtClean="0"/>
              <a:t>“Don’t </a:t>
            </a:r>
            <a:r>
              <a:rPr lang="en-US" sz="2800" dirty="0"/>
              <a:t>worry about anything; instead, pray about everything. Tell God what you need, and thank him for all he has </a:t>
            </a:r>
            <a:r>
              <a:rPr lang="en-US" sz="2800" dirty="0" smtClean="0"/>
              <a:t>done” (Philippians 4: 6)</a:t>
            </a:r>
          </a:p>
          <a:p>
            <a:r>
              <a:rPr lang="en-US" sz="2800" dirty="0" smtClean="0"/>
              <a:t>“Worry </a:t>
            </a:r>
            <a:r>
              <a:rPr lang="en-US" sz="2800" dirty="0"/>
              <a:t>weighs a person down;</a:t>
            </a:r>
          </a:p>
          <a:p>
            <a:r>
              <a:rPr lang="en-US" sz="2800" dirty="0"/>
              <a:t>    an encouraging word cheers a person </a:t>
            </a:r>
            <a:r>
              <a:rPr lang="en-US" sz="2800" dirty="0" smtClean="0"/>
              <a:t>up” (Proverbs 12: 25).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8957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Story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Kris has struggled with anxiety; however, through the Word of God, Kris has overcome a LOT in his life. </a:t>
            </a:r>
          </a:p>
          <a:p>
            <a:r>
              <a:rPr lang="en-US" sz="3200" dirty="0" smtClean="0"/>
              <a:t>This is his story!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7049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18</TotalTime>
  <Words>166</Words>
  <Application>Microsoft Office PowerPoint</Application>
  <PresentationFormat>On-screen Show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Angles</vt:lpstr>
      <vt:lpstr>Anxiety/Worry</vt:lpstr>
      <vt:lpstr>Listen to Jason Gray’s song “Sparrows”</vt:lpstr>
      <vt:lpstr>Reflection</vt:lpstr>
      <vt:lpstr>Scripture</vt:lpstr>
      <vt:lpstr>Story</vt:lpstr>
    </vt:vector>
  </TitlesOfParts>
  <Company>Olathe District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Anxiety/Worry</dc:title>
  <dc:creator>Clint Daniels</dc:creator>
  <cp:lastModifiedBy>Clint Daniels</cp:lastModifiedBy>
  <cp:revision>2</cp:revision>
  <dcterms:created xsi:type="dcterms:W3CDTF">2016-10-10T12:12:56Z</dcterms:created>
  <dcterms:modified xsi:type="dcterms:W3CDTF">2016-10-10T12:31:15Z</dcterms:modified>
</cp:coreProperties>
</file>